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howSpecialPlsOnTitleSld="0" strictFirstAndLastChars="0" saveSubsetFonts="1">
  <p:sldMasterIdLst>
    <p:sldMasterId id="2147483648" r:id="rId1"/>
    <p:sldMasterId id="2147483649" r:id="rId2"/>
  </p:sldMasterIdLst>
  <p:notesMasterIdLst>
    <p:notesMasterId r:id="rId36"/>
  </p:notesMasterIdLst>
  <p:sldIdLst>
    <p:sldId id="256" r:id="rId3"/>
    <p:sldId id="257" r:id="rId4"/>
    <p:sldId id="263" r:id="rId5"/>
    <p:sldId id="271" r:id="rId6"/>
    <p:sldId id="272" r:id="rId7"/>
    <p:sldId id="264" r:id="rId8"/>
    <p:sldId id="261" r:id="rId9"/>
    <p:sldId id="282" r:id="rId10"/>
    <p:sldId id="265" r:id="rId11"/>
    <p:sldId id="274" r:id="rId12"/>
    <p:sldId id="275" r:id="rId13"/>
    <p:sldId id="277" r:id="rId14"/>
    <p:sldId id="276" r:id="rId15"/>
    <p:sldId id="273" r:id="rId16"/>
    <p:sldId id="266" r:id="rId17"/>
    <p:sldId id="279" r:id="rId18"/>
    <p:sldId id="287" r:id="rId19"/>
    <p:sldId id="267" r:id="rId20"/>
    <p:sldId id="278" r:id="rId21"/>
    <p:sldId id="268" r:id="rId22"/>
    <p:sldId id="288" r:id="rId23"/>
    <p:sldId id="280" r:id="rId24"/>
    <p:sldId id="269" r:id="rId25"/>
    <p:sldId id="289" r:id="rId26"/>
    <p:sldId id="281" r:id="rId27"/>
    <p:sldId id="259" r:id="rId28"/>
    <p:sldId id="290" r:id="rId29"/>
    <p:sldId id="297" r:id="rId30"/>
    <p:sldId id="298" r:id="rId31"/>
    <p:sldId id="291" r:id="rId32"/>
    <p:sldId id="270" r:id="rId33"/>
    <p:sldId id="260" r:id="rId34"/>
    <p:sldId id="283" r:id="rId35"/>
  </p:sldIdLst>
  <p:sldSz cx="10680700" cy="7556500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0">
          <p15:clr>
            <a:srgbClr val="A4A3A4"/>
          </p15:clr>
        </p15:guide>
        <p15:guide id="2" pos="336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kub Nawała" initials="JN" lastIdx="1" clrIdx="0">
    <p:extLst>
      <p:ext uri="{19B8F6BF-5375-455C-9EA6-DF929625EA0E}">
        <p15:presenceInfo xmlns:p15="http://schemas.microsoft.com/office/powerpoint/2012/main" userId="S::jnawala@agh.edu.pl::d72b0640-9b4f-47a0-ad4f-0ae26e983b57" providerId="AD"/>
      </p:ext>
    </p:extLst>
  </p:cmAuthor>
  <p:cmAuthor id="2" name="Jakub Nawała" initials="JN [2]" lastIdx="1" clrIdx="1">
    <p:extLst>
      <p:ext uri="{19B8F6BF-5375-455C-9EA6-DF929625EA0E}">
        <p15:presenceInfo xmlns:p15="http://schemas.microsoft.com/office/powerpoint/2012/main" userId="Jakub Nawała" providerId="None"/>
      </p:ext>
    </p:extLst>
  </p:cmAuthor>
  <p:cmAuthor id="3" name="Mikołaj Leszczuk" initials="ML" lastIdx="2" clrIdx="2">
    <p:extLst>
      <p:ext uri="{19B8F6BF-5375-455C-9EA6-DF929625EA0E}">
        <p15:presenceInfo xmlns:p15="http://schemas.microsoft.com/office/powerpoint/2012/main" userId="S::leszczuk@agh.edu.pl::f51ff640-68ca-4f5b-81f1-7b807841f46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236861-2BA3-354B-B955-E5A4C0CF53B8}" v="1" dt="2020-12-05T20:01:48.9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56"/>
    <p:restoredTop sz="94643"/>
  </p:normalViewPr>
  <p:slideViewPr>
    <p:cSldViewPr snapToGrid="0" snapToObjects="1">
      <p:cViewPr varScale="1">
        <p:scale>
          <a:sx n="95" d="100"/>
          <a:sy n="95" d="100"/>
        </p:scale>
        <p:origin x="1872" y="184"/>
      </p:cViewPr>
      <p:guideLst>
        <p:guide orient="horz" pos="2380"/>
        <p:guide pos="33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microsoft.com/office/2015/10/relationships/revisionInfo" Target="revisionInfo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ołaj Leszczuk" userId="f51ff640-68ca-4f5b-81f1-7b807841f46e" providerId="ADAL" clId="{710940C7-CCC8-9C4C-A5B2-90D9EF6400AB}"/>
    <pc:docChg chg="undo custSel delSld modSld sldOrd">
      <pc:chgData name="Mikołaj Leszczuk" userId="f51ff640-68ca-4f5b-81f1-7b807841f46e" providerId="ADAL" clId="{710940C7-CCC8-9C4C-A5B2-90D9EF6400AB}" dt="2020-12-03T23:48:59.723" v="161" actId="20577"/>
      <pc:docMkLst>
        <pc:docMk/>
      </pc:docMkLst>
      <pc:sldChg chg="addSp delSp modSp mod">
        <pc:chgData name="Mikołaj Leszczuk" userId="f51ff640-68ca-4f5b-81f1-7b807841f46e" providerId="ADAL" clId="{710940C7-CCC8-9C4C-A5B2-90D9EF6400AB}" dt="2020-12-03T23:48:37.056" v="160" actId="1076"/>
        <pc:sldMkLst>
          <pc:docMk/>
          <pc:sldMk cId="0" sldId="256"/>
        </pc:sldMkLst>
        <pc:spChg chg="add del mod">
          <ac:chgData name="Mikołaj Leszczuk" userId="f51ff640-68ca-4f5b-81f1-7b807841f46e" providerId="ADAL" clId="{710940C7-CCC8-9C4C-A5B2-90D9EF6400AB}" dt="2020-12-03T23:47:26.628" v="151" actId="478"/>
          <ac:spMkLst>
            <pc:docMk/>
            <pc:sldMk cId="0" sldId="256"/>
            <ac:spMk id="2" creationId="{D5895116-B5C7-AC4E-BBBB-16ACB6A39B5A}"/>
          </ac:spMkLst>
        </pc:spChg>
        <pc:spChg chg="add del mod">
          <ac:chgData name="Mikołaj Leszczuk" userId="f51ff640-68ca-4f5b-81f1-7b807841f46e" providerId="ADAL" clId="{710940C7-CCC8-9C4C-A5B2-90D9EF6400AB}" dt="2020-12-03T23:48:09.040" v="158" actId="478"/>
          <ac:spMkLst>
            <pc:docMk/>
            <pc:sldMk cId="0" sldId="256"/>
            <ac:spMk id="3" creationId="{F1D29446-236C-904B-A23E-C2A40A480B6F}"/>
          </ac:spMkLst>
        </pc:spChg>
        <pc:spChg chg="mod">
          <ac:chgData name="Mikołaj Leszczuk" userId="f51ff640-68ca-4f5b-81f1-7b807841f46e" providerId="ADAL" clId="{710940C7-CCC8-9C4C-A5B2-90D9EF6400AB}" dt="2020-12-03T23:08:51.477" v="1"/>
          <ac:spMkLst>
            <pc:docMk/>
            <pc:sldMk cId="0" sldId="256"/>
            <ac:spMk id="4098" creationId="{EAED13A7-78DF-214A-BDA5-76CE911EF363}"/>
          </ac:spMkLst>
        </pc:spChg>
        <pc:picChg chg="add mod">
          <ac:chgData name="Mikołaj Leszczuk" userId="f51ff640-68ca-4f5b-81f1-7b807841f46e" providerId="ADAL" clId="{710940C7-CCC8-9C4C-A5B2-90D9EF6400AB}" dt="2020-12-03T23:47:05.178" v="147" actId="1076"/>
          <ac:picMkLst>
            <pc:docMk/>
            <pc:sldMk cId="0" sldId="256"/>
            <ac:picMk id="4" creationId="{9EF247DF-664C-5D4B-BCA0-CE8CF26B5CED}"/>
          </ac:picMkLst>
        </pc:picChg>
        <pc:picChg chg="add mod">
          <ac:chgData name="Mikołaj Leszczuk" userId="f51ff640-68ca-4f5b-81f1-7b807841f46e" providerId="ADAL" clId="{710940C7-CCC8-9C4C-A5B2-90D9EF6400AB}" dt="2020-12-03T23:48:37.056" v="160" actId="1076"/>
          <ac:picMkLst>
            <pc:docMk/>
            <pc:sldMk cId="0" sldId="256"/>
            <ac:picMk id="5" creationId="{FDFDD95C-1E33-C64D-B5C6-2370DAD61682}"/>
          </ac:picMkLst>
        </pc:picChg>
      </pc:sldChg>
      <pc:sldChg chg="del">
        <pc:chgData name="Mikołaj Leszczuk" userId="f51ff640-68ca-4f5b-81f1-7b807841f46e" providerId="ADAL" clId="{710940C7-CCC8-9C4C-A5B2-90D9EF6400AB}" dt="2020-12-03T23:40:08.588" v="124" actId="2696"/>
        <pc:sldMkLst>
          <pc:docMk/>
          <pc:sldMk cId="2067515561" sldId="258"/>
        </pc:sldMkLst>
      </pc:sldChg>
      <pc:sldChg chg="modSp mod">
        <pc:chgData name="Mikołaj Leszczuk" userId="f51ff640-68ca-4f5b-81f1-7b807841f46e" providerId="ADAL" clId="{710940C7-CCC8-9C4C-A5B2-90D9EF6400AB}" dt="2020-12-03T23:48:59.723" v="161" actId="20577"/>
        <pc:sldMkLst>
          <pc:docMk/>
          <pc:sldMk cId="4149094068" sldId="260"/>
        </pc:sldMkLst>
        <pc:spChg chg="mod">
          <ac:chgData name="Mikołaj Leszczuk" userId="f51ff640-68ca-4f5b-81f1-7b807841f46e" providerId="ADAL" clId="{710940C7-CCC8-9C4C-A5B2-90D9EF6400AB}" dt="2020-12-03T23:48:59.723" v="161" actId="20577"/>
          <ac:spMkLst>
            <pc:docMk/>
            <pc:sldMk cId="4149094068" sldId="260"/>
            <ac:spMk id="3" creationId="{70A30AFA-FD53-2342-A57E-8B7C90B473EC}"/>
          </ac:spMkLst>
        </pc:spChg>
      </pc:sldChg>
      <pc:sldChg chg="modSp mod">
        <pc:chgData name="Mikołaj Leszczuk" userId="f51ff640-68ca-4f5b-81f1-7b807841f46e" providerId="ADAL" clId="{710940C7-CCC8-9C4C-A5B2-90D9EF6400AB}" dt="2020-12-03T23:11:25.414" v="16" actId="20577"/>
        <pc:sldMkLst>
          <pc:docMk/>
          <pc:sldMk cId="2002565483" sldId="261"/>
        </pc:sldMkLst>
        <pc:spChg chg="mod">
          <ac:chgData name="Mikołaj Leszczuk" userId="f51ff640-68ca-4f5b-81f1-7b807841f46e" providerId="ADAL" clId="{710940C7-CCC8-9C4C-A5B2-90D9EF6400AB}" dt="2020-12-03T23:11:25.414" v="16" actId="20577"/>
          <ac:spMkLst>
            <pc:docMk/>
            <pc:sldMk cId="2002565483" sldId="261"/>
            <ac:spMk id="2" creationId="{DEAB2F3F-041D-914D-80EC-9994AD4EE040}"/>
          </ac:spMkLst>
        </pc:spChg>
      </pc:sldChg>
      <pc:sldChg chg="modSp mod">
        <pc:chgData name="Mikołaj Leszczuk" userId="f51ff640-68ca-4f5b-81f1-7b807841f46e" providerId="ADAL" clId="{710940C7-CCC8-9C4C-A5B2-90D9EF6400AB}" dt="2020-12-03T23:13:48.533" v="19" actId="20577"/>
        <pc:sldMkLst>
          <pc:docMk/>
          <pc:sldMk cId="660348332" sldId="273"/>
        </pc:sldMkLst>
        <pc:graphicFrameChg chg="modGraphic">
          <ac:chgData name="Mikołaj Leszczuk" userId="f51ff640-68ca-4f5b-81f1-7b807841f46e" providerId="ADAL" clId="{710940C7-CCC8-9C4C-A5B2-90D9EF6400AB}" dt="2020-12-03T23:13:48.533" v="19" actId="20577"/>
          <ac:graphicFrameMkLst>
            <pc:docMk/>
            <pc:sldMk cId="660348332" sldId="273"/>
            <ac:graphicFrameMk id="4" creationId="{C3EB3DD4-D325-4244-9F3E-6F7CD33ACAA3}"/>
          </ac:graphicFrameMkLst>
        </pc:graphicFrameChg>
      </pc:sldChg>
      <pc:sldChg chg="ord">
        <pc:chgData name="Mikołaj Leszczuk" userId="f51ff640-68ca-4f5b-81f1-7b807841f46e" providerId="ADAL" clId="{710940C7-CCC8-9C4C-A5B2-90D9EF6400AB}" dt="2020-12-03T23:11:19.977" v="3" actId="20578"/>
        <pc:sldMkLst>
          <pc:docMk/>
          <pc:sldMk cId="3746188118" sldId="282"/>
        </pc:sldMkLst>
      </pc:sldChg>
      <pc:sldChg chg="del">
        <pc:chgData name="Mikołaj Leszczuk" userId="f51ff640-68ca-4f5b-81f1-7b807841f46e" providerId="ADAL" clId="{710940C7-CCC8-9C4C-A5B2-90D9EF6400AB}" dt="2020-12-03T23:40:08.588" v="124" actId="2696"/>
        <pc:sldMkLst>
          <pc:docMk/>
          <pc:sldMk cId="390606910" sldId="284"/>
        </pc:sldMkLst>
      </pc:sldChg>
      <pc:sldChg chg="modSp mod">
        <pc:chgData name="Mikołaj Leszczuk" userId="f51ff640-68ca-4f5b-81f1-7b807841f46e" providerId="ADAL" clId="{710940C7-CCC8-9C4C-A5B2-90D9EF6400AB}" dt="2020-12-03T23:34:54.753" v="41" actId="790"/>
        <pc:sldMkLst>
          <pc:docMk/>
          <pc:sldMk cId="401863492" sldId="292"/>
        </pc:sldMkLst>
        <pc:spChg chg="mod">
          <ac:chgData name="Mikołaj Leszczuk" userId="f51ff640-68ca-4f5b-81f1-7b807841f46e" providerId="ADAL" clId="{710940C7-CCC8-9C4C-A5B2-90D9EF6400AB}" dt="2020-12-03T23:34:54.753" v="41" actId="790"/>
          <ac:spMkLst>
            <pc:docMk/>
            <pc:sldMk cId="401863492" sldId="292"/>
            <ac:spMk id="4" creationId="{13862E32-509A-4D4B-9D9A-FD2E86E3BC0E}"/>
          </ac:spMkLst>
        </pc:spChg>
      </pc:sldChg>
    </pc:docChg>
  </pc:docChgLst>
  <pc:docChgLst>
    <pc:chgData name="Jakub Nawała" userId="d72b0640-9b4f-47a0-ad4f-0ae26e983b57" providerId="ADAL" clId="{6466E758-CE33-4003-B20A-C5304D768C1F}"/>
    <pc:docChg chg="custSel modSld">
      <pc:chgData name="Jakub Nawała" userId="d72b0640-9b4f-47a0-ad4f-0ae26e983b57" providerId="ADAL" clId="{6466E758-CE33-4003-B20A-C5304D768C1F}" dt="2020-12-01T12:08:48.970" v="26" actId="1589"/>
      <pc:docMkLst>
        <pc:docMk/>
      </pc:docMkLst>
      <pc:sldChg chg="addSp delSp modSp mod addCm">
        <pc:chgData name="Jakub Nawała" userId="d72b0640-9b4f-47a0-ad4f-0ae26e983b57" providerId="ADAL" clId="{6466E758-CE33-4003-B20A-C5304D768C1F}" dt="2020-12-01T12:08:48.970" v="26" actId="1589"/>
        <pc:sldMkLst>
          <pc:docMk/>
          <pc:sldMk cId="1237498682" sldId="291"/>
        </pc:sldMkLst>
        <pc:spChg chg="add del mod">
          <ac:chgData name="Jakub Nawała" userId="d72b0640-9b4f-47a0-ad4f-0ae26e983b57" providerId="ADAL" clId="{6466E758-CE33-4003-B20A-C5304D768C1F}" dt="2020-12-01T12:07:03.242" v="8" actId="478"/>
          <ac:spMkLst>
            <pc:docMk/>
            <pc:sldMk cId="1237498682" sldId="291"/>
            <ac:spMk id="8" creationId="{F46494A9-E757-4183-9B7C-1638E2E7575C}"/>
          </ac:spMkLst>
        </pc:spChg>
        <pc:spChg chg="add del mod">
          <ac:chgData name="Jakub Nawała" userId="d72b0640-9b4f-47a0-ad4f-0ae26e983b57" providerId="ADAL" clId="{6466E758-CE33-4003-B20A-C5304D768C1F}" dt="2020-12-01T12:08:05.629" v="23" actId="478"/>
          <ac:spMkLst>
            <pc:docMk/>
            <pc:sldMk cId="1237498682" sldId="291"/>
            <ac:spMk id="9" creationId="{88A41486-8B44-48EA-97D3-5CE0AE17E8FF}"/>
          </ac:spMkLst>
        </pc:spChg>
        <pc:graphicFrameChg chg="add del mod">
          <ac:chgData name="Jakub Nawała" userId="d72b0640-9b4f-47a0-ad4f-0ae26e983b57" providerId="ADAL" clId="{6466E758-CE33-4003-B20A-C5304D768C1F}" dt="2020-12-01T12:06:24.880" v="3" actId="478"/>
          <ac:graphicFrameMkLst>
            <pc:docMk/>
            <pc:sldMk cId="1237498682" sldId="291"/>
            <ac:graphicFrameMk id="3" creationId="{4FF938D5-0013-41C0-92B0-F35EFAD8EB60}"/>
          </ac:graphicFrameMkLst>
        </pc:graphicFrameChg>
        <pc:graphicFrameChg chg="add mod">
          <ac:chgData name="Jakub Nawała" userId="d72b0640-9b4f-47a0-ad4f-0ae26e983b57" providerId="ADAL" clId="{6466E758-CE33-4003-B20A-C5304D768C1F}" dt="2020-12-01T12:07:36.108" v="17" actId="1076"/>
          <ac:graphicFrameMkLst>
            <pc:docMk/>
            <pc:sldMk cId="1237498682" sldId="291"/>
            <ac:graphicFrameMk id="6" creationId="{B470A40E-08F6-45EA-95AC-A5414516AAB2}"/>
          </ac:graphicFrameMkLst>
        </pc:graphicFrameChg>
        <pc:graphicFrameChg chg="add mod">
          <ac:chgData name="Jakub Nawała" userId="d72b0640-9b4f-47a0-ad4f-0ae26e983b57" providerId="ADAL" clId="{6466E758-CE33-4003-B20A-C5304D768C1F}" dt="2020-12-01T12:08:11.808" v="25" actId="1076"/>
          <ac:graphicFrameMkLst>
            <pc:docMk/>
            <pc:sldMk cId="1237498682" sldId="291"/>
            <ac:graphicFrameMk id="11" creationId="{FD24C540-2334-4DAA-BB01-B62EED7B6315}"/>
          </ac:graphicFrameMkLst>
        </pc:graphicFrameChg>
        <pc:picChg chg="del mod">
          <ac:chgData name="Jakub Nawała" userId="d72b0640-9b4f-47a0-ad4f-0ae26e983b57" providerId="ADAL" clId="{6466E758-CE33-4003-B20A-C5304D768C1F}" dt="2020-12-01T12:06:32.144" v="5" actId="478"/>
          <ac:picMkLst>
            <pc:docMk/>
            <pc:sldMk cId="1237498682" sldId="291"/>
            <ac:picMk id="10" creationId="{29867723-F50C-8840-94E4-5B5E0B3D89F8}"/>
          </ac:picMkLst>
        </pc:picChg>
        <pc:picChg chg="del">
          <ac:chgData name="Jakub Nawała" userId="d72b0640-9b4f-47a0-ad4f-0ae26e983b57" providerId="ADAL" clId="{6466E758-CE33-4003-B20A-C5304D768C1F}" dt="2020-12-01T12:07:43.758" v="18" actId="478"/>
          <ac:picMkLst>
            <pc:docMk/>
            <pc:sldMk cId="1237498682" sldId="291"/>
            <ac:picMk id="12" creationId="{053CAC8D-B10E-4443-949B-91C842CE1349}"/>
          </ac:picMkLst>
        </pc:picChg>
      </pc:sldChg>
    </pc:docChg>
  </pc:docChgLst>
  <pc:docChgLst>
    <pc:chgData name="Mikołaj Leszczuk" userId="f51ff640-68ca-4f5b-81f1-7b807841f46e" providerId="ADAL" clId="{BF236861-2BA3-354B-B955-E5A4C0CF53B8}"/>
    <pc:docChg chg="delSld modSld">
      <pc:chgData name="Mikołaj Leszczuk" userId="f51ff640-68ca-4f5b-81f1-7b807841f46e" providerId="ADAL" clId="{BF236861-2BA3-354B-B955-E5A4C0CF53B8}" dt="2020-12-05T20:02:05.560" v="2" actId="2696"/>
      <pc:docMkLst>
        <pc:docMk/>
      </pc:docMkLst>
      <pc:sldChg chg="modSp">
        <pc:chgData name="Mikołaj Leszczuk" userId="f51ff640-68ca-4f5b-81f1-7b807841f46e" providerId="ADAL" clId="{BF236861-2BA3-354B-B955-E5A4C0CF53B8}" dt="2020-12-05T20:01:48.961" v="0"/>
        <pc:sldMkLst>
          <pc:docMk/>
          <pc:sldMk cId="0" sldId="256"/>
        </pc:sldMkLst>
        <pc:spChg chg="mod">
          <ac:chgData name="Mikołaj Leszczuk" userId="f51ff640-68ca-4f5b-81f1-7b807841f46e" providerId="ADAL" clId="{BF236861-2BA3-354B-B955-E5A4C0CF53B8}" dt="2020-12-05T20:01:48.961" v="0"/>
          <ac:spMkLst>
            <pc:docMk/>
            <pc:sldMk cId="0" sldId="256"/>
            <ac:spMk id="4098" creationId="{EAED13A7-78DF-214A-BDA5-76CE911EF363}"/>
          </ac:spMkLst>
        </pc:spChg>
      </pc:sldChg>
      <pc:sldChg chg="modSp mod">
        <pc:chgData name="Mikołaj Leszczuk" userId="f51ff640-68ca-4f5b-81f1-7b807841f46e" providerId="ADAL" clId="{BF236861-2BA3-354B-B955-E5A4C0CF53B8}" dt="2020-12-05T20:01:55.763" v="1" actId="20577"/>
        <pc:sldMkLst>
          <pc:docMk/>
          <pc:sldMk cId="0" sldId="257"/>
        </pc:sldMkLst>
        <pc:spChg chg="mod">
          <ac:chgData name="Mikołaj Leszczuk" userId="f51ff640-68ca-4f5b-81f1-7b807841f46e" providerId="ADAL" clId="{BF236861-2BA3-354B-B955-E5A4C0CF53B8}" dt="2020-12-05T20:01:55.763" v="1" actId="20577"/>
          <ac:spMkLst>
            <pc:docMk/>
            <pc:sldMk cId="0" sldId="257"/>
            <ac:spMk id="4" creationId="{218C0F8F-B028-D245-9DE4-BC337E97E810}"/>
          </ac:spMkLst>
        </pc:spChg>
      </pc:sldChg>
      <pc:sldChg chg="del">
        <pc:chgData name="Mikołaj Leszczuk" userId="f51ff640-68ca-4f5b-81f1-7b807841f46e" providerId="ADAL" clId="{BF236861-2BA3-354B-B955-E5A4C0CF53B8}" dt="2020-12-05T20:02:05.560" v="2" actId="2696"/>
        <pc:sldMkLst>
          <pc:docMk/>
          <pc:sldMk cId="401863492" sldId="292"/>
        </pc:sldMkLst>
      </pc:sldChg>
      <pc:sldChg chg="del">
        <pc:chgData name="Mikołaj Leszczuk" userId="f51ff640-68ca-4f5b-81f1-7b807841f46e" providerId="ADAL" clId="{BF236861-2BA3-354B-B955-E5A4C0CF53B8}" dt="2020-12-05T20:02:05.560" v="2" actId="2696"/>
        <pc:sldMkLst>
          <pc:docMk/>
          <pc:sldMk cId="4022320569" sldId="299"/>
        </pc:sldMkLst>
      </pc:sldChg>
    </pc:docChg>
  </pc:docChgLst>
  <pc:docChgLst>
    <pc:chgData name="Mikołaj Leszczuk" userId="f51ff640-68ca-4f5b-81f1-7b807841f46e" providerId="ADAL" clId="{F024B9A0-B5DA-1546-9294-2AA8A73341DD}"/>
    <pc:docChg chg="undo redo custSel addSld delSld modSld sldOrd">
      <pc:chgData name="Mikołaj Leszczuk" userId="f51ff640-68ca-4f5b-81f1-7b807841f46e" providerId="ADAL" clId="{F024B9A0-B5DA-1546-9294-2AA8A73341DD}" dt="2020-12-02T00:22:02.035" v="1702" actId="1592"/>
      <pc:docMkLst>
        <pc:docMk/>
      </pc:docMkLst>
      <pc:sldChg chg="modSp mod">
        <pc:chgData name="Mikołaj Leszczuk" userId="f51ff640-68ca-4f5b-81f1-7b807841f46e" providerId="ADAL" clId="{F024B9A0-B5DA-1546-9294-2AA8A73341DD}" dt="2020-11-30T00:16:54.807" v="1699" actId="20577"/>
        <pc:sldMkLst>
          <pc:docMk/>
          <pc:sldMk cId="0" sldId="256"/>
        </pc:sldMkLst>
        <pc:spChg chg="mod">
          <ac:chgData name="Mikołaj Leszczuk" userId="f51ff640-68ca-4f5b-81f1-7b807841f46e" providerId="ADAL" clId="{F024B9A0-B5DA-1546-9294-2AA8A73341DD}" dt="2020-11-30T00:16:54.807" v="1699" actId="20577"/>
          <ac:spMkLst>
            <pc:docMk/>
            <pc:sldMk cId="0" sldId="256"/>
            <ac:spMk id="4099" creationId="{508F252E-7A8F-B849-9C65-E3A17B04620E}"/>
          </ac:spMkLst>
        </pc:spChg>
      </pc:sldChg>
      <pc:sldChg chg="addSp delSp modSp mod">
        <pc:chgData name="Mikołaj Leszczuk" userId="f51ff640-68ca-4f5b-81f1-7b807841f46e" providerId="ADAL" clId="{F024B9A0-B5DA-1546-9294-2AA8A73341DD}" dt="2020-11-29T23:35:24.738" v="1291" actId="20577"/>
        <pc:sldMkLst>
          <pc:docMk/>
          <pc:sldMk cId="0" sldId="257"/>
        </pc:sldMkLst>
        <pc:spChg chg="mod">
          <ac:chgData name="Mikołaj Leszczuk" userId="f51ff640-68ca-4f5b-81f1-7b807841f46e" providerId="ADAL" clId="{F024B9A0-B5DA-1546-9294-2AA8A73341DD}" dt="2020-11-29T23:35:24.738" v="1291" actId="20577"/>
          <ac:spMkLst>
            <pc:docMk/>
            <pc:sldMk cId="0" sldId="257"/>
            <ac:spMk id="4" creationId="{218C0F8F-B028-D245-9DE4-BC337E97E810}"/>
          </ac:spMkLst>
        </pc:spChg>
        <pc:spChg chg="add del mod">
          <ac:chgData name="Mikołaj Leszczuk" userId="f51ff640-68ca-4f5b-81f1-7b807841f46e" providerId="ADAL" clId="{F024B9A0-B5DA-1546-9294-2AA8A73341DD}" dt="2020-11-29T22:38:53.859" v="684"/>
          <ac:spMkLst>
            <pc:docMk/>
            <pc:sldMk cId="0" sldId="257"/>
            <ac:spMk id="5" creationId="{559CDEAB-33F0-A346-9D37-AD0C80930993}"/>
          </ac:spMkLst>
        </pc:spChg>
      </pc:sldChg>
      <pc:sldChg chg="addSp delSp modSp mod modShow">
        <pc:chgData name="Mikołaj Leszczuk" userId="f51ff640-68ca-4f5b-81f1-7b807841f46e" providerId="ADAL" clId="{F024B9A0-B5DA-1546-9294-2AA8A73341DD}" dt="2020-11-29T23:58:35.466" v="1646" actId="729"/>
        <pc:sldMkLst>
          <pc:docMk/>
          <pc:sldMk cId="2067515561" sldId="258"/>
        </pc:sldMkLst>
        <pc:spChg chg="add del mod">
          <ac:chgData name="Mikołaj Leszczuk" userId="f51ff640-68ca-4f5b-81f1-7b807841f46e" providerId="ADAL" clId="{F024B9A0-B5DA-1546-9294-2AA8A73341DD}" dt="2020-11-29T22:38:53.859" v="684"/>
          <ac:spMkLst>
            <pc:docMk/>
            <pc:sldMk cId="2067515561" sldId="258"/>
            <ac:spMk id="2" creationId="{E26B2AF4-3828-F64A-97A4-74EE9F038318}"/>
          </ac:spMkLst>
        </pc:spChg>
      </pc:sldChg>
      <pc:sldChg chg="addSp delSp modSp mod ord">
        <pc:chgData name="Mikołaj Leszczuk" userId="f51ff640-68ca-4f5b-81f1-7b807841f46e" providerId="ADAL" clId="{F024B9A0-B5DA-1546-9294-2AA8A73341DD}" dt="2020-11-29T23:39:48.674" v="1421" actId="20578"/>
        <pc:sldMkLst>
          <pc:docMk/>
          <pc:sldMk cId="2811906411" sldId="259"/>
        </pc:sldMkLst>
        <pc:spChg chg="mod">
          <ac:chgData name="Mikołaj Leszczuk" userId="f51ff640-68ca-4f5b-81f1-7b807841f46e" providerId="ADAL" clId="{F024B9A0-B5DA-1546-9294-2AA8A73341DD}" dt="2020-11-29T23:15:37.977" v="937"/>
          <ac:spMkLst>
            <pc:docMk/>
            <pc:sldMk cId="2811906411" sldId="259"/>
            <ac:spMk id="2" creationId="{DEAB2F3F-041D-914D-80EC-9994AD4EE040}"/>
          </ac:spMkLst>
        </pc:spChg>
        <pc:spChg chg="add del mod">
          <ac:chgData name="Mikołaj Leszczuk" userId="f51ff640-68ca-4f5b-81f1-7b807841f46e" providerId="ADAL" clId="{F024B9A0-B5DA-1546-9294-2AA8A73341DD}" dt="2020-11-29T22:38:53.859" v="684"/>
          <ac:spMkLst>
            <pc:docMk/>
            <pc:sldMk cId="2811906411" sldId="259"/>
            <ac:spMk id="3" creationId="{23E5299F-F20D-8E48-8361-22A776E62BA6}"/>
          </ac:spMkLst>
        </pc:spChg>
        <pc:spChg chg="mod">
          <ac:chgData name="Mikołaj Leszczuk" userId="f51ff640-68ca-4f5b-81f1-7b807841f46e" providerId="ADAL" clId="{F024B9A0-B5DA-1546-9294-2AA8A73341DD}" dt="2020-11-29T23:15:52.879" v="939" actId="20577"/>
          <ac:spMkLst>
            <pc:docMk/>
            <pc:sldMk cId="2811906411" sldId="259"/>
            <ac:spMk id="4" creationId="{13862E32-509A-4D4B-9D9A-FD2E86E3BC0E}"/>
          </ac:spMkLst>
        </pc:spChg>
      </pc:sldChg>
      <pc:sldChg chg="addSp delSp modSp mod modShow">
        <pc:chgData name="Mikołaj Leszczuk" userId="f51ff640-68ca-4f5b-81f1-7b807841f46e" providerId="ADAL" clId="{F024B9A0-B5DA-1546-9294-2AA8A73341DD}" dt="2020-11-30T00:15:59.154" v="1685" actId="20577"/>
        <pc:sldMkLst>
          <pc:docMk/>
          <pc:sldMk cId="4149094068" sldId="260"/>
        </pc:sldMkLst>
        <pc:spChg chg="mod">
          <ac:chgData name="Mikołaj Leszczuk" userId="f51ff640-68ca-4f5b-81f1-7b807841f46e" providerId="ADAL" clId="{F024B9A0-B5DA-1546-9294-2AA8A73341DD}" dt="2020-11-30T00:14:06.947" v="1667" actId="20577"/>
          <ac:spMkLst>
            <pc:docMk/>
            <pc:sldMk cId="4149094068" sldId="260"/>
            <ac:spMk id="2" creationId="{DEAB2F3F-041D-914D-80EC-9994AD4EE040}"/>
          </ac:spMkLst>
        </pc:spChg>
        <pc:spChg chg="mod">
          <ac:chgData name="Mikołaj Leszczuk" userId="f51ff640-68ca-4f5b-81f1-7b807841f46e" providerId="ADAL" clId="{F024B9A0-B5DA-1546-9294-2AA8A73341DD}" dt="2020-11-30T00:15:59.154" v="1685" actId="20577"/>
          <ac:spMkLst>
            <pc:docMk/>
            <pc:sldMk cId="4149094068" sldId="260"/>
            <ac:spMk id="3" creationId="{70A30AFA-FD53-2342-A57E-8B7C90B473EC}"/>
          </ac:spMkLst>
        </pc:spChg>
        <pc:spChg chg="add del mod">
          <ac:chgData name="Mikołaj Leszczuk" userId="f51ff640-68ca-4f5b-81f1-7b807841f46e" providerId="ADAL" clId="{F024B9A0-B5DA-1546-9294-2AA8A73341DD}" dt="2020-11-29T22:38:53.859" v="684"/>
          <ac:spMkLst>
            <pc:docMk/>
            <pc:sldMk cId="4149094068" sldId="260"/>
            <ac:spMk id="4" creationId="{098E4337-C9D2-4A44-80C0-2D778975400C}"/>
          </ac:spMkLst>
        </pc:spChg>
      </pc:sldChg>
      <pc:sldChg chg="addSp delSp modSp mod ord">
        <pc:chgData name="Mikołaj Leszczuk" userId="f51ff640-68ca-4f5b-81f1-7b807841f46e" providerId="ADAL" clId="{F024B9A0-B5DA-1546-9294-2AA8A73341DD}" dt="2020-11-29T22:55:03.656" v="825" actId="20578"/>
        <pc:sldMkLst>
          <pc:docMk/>
          <pc:sldMk cId="2002565483" sldId="261"/>
        </pc:sldMkLst>
        <pc:spChg chg="del">
          <ac:chgData name="Mikołaj Leszczuk" userId="f51ff640-68ca-4f5b-81f1-7b807841f46e" providerId="ADAL" clId="{F024B9A0-B5DA-1546-9294-2AA8A73341DD}" dt="2020-11-29T22:48:06.335" v="730" actId="1032"/>
          <ac:spMkLst>
            <pc:docMk/>
            <pc:sldMk cId="2002565483" sldId="261"/>
            <ac:spMk id="3" creationId="{70A30AFA-FD53-2342-A57E-8B7C90B473EC}"/>
          </ac:spMkLst>
        </pc:spChg>
        <pc:spChg chg="add del mod">
          <ac:chgData name="Mikołaj Leszczuk" userId="f51ff640-68ca-4f5b-81f1-7b807841f46e" providerId="ADAL" clId="{F024B9A0-B5DA-1546-9294-2AA8A73341DD}" dt="2020-11-29T22:38:53.859" v="684"/>
          <ac:spMkLst>
            <pc:docMk/>
            <pc:sldMk cId="2002565483" sldId="261"/>
            <ac:spMk id="4" creationId="{5FF531C7-CDD4-8C48-8042-572B95A610D5}"/>
          </ac:spMkLst>
        </pc:spChg>
        <pc:graphicFrameChg chg="add mod modGraphic">
          <ac:chgData name="Mikołaj Leszczuk" userId="f51ff640-68ca-4f5b-81f1-7b807841f46e" providerId="ADAL" clId="{F024B9A0-B5DA-1546-9294-2AA8A73341DD}" dt="2020-11-29T22:54:31.625" v="821" actId="12100"/>
          <ac:graphicFrameMkLst>
            <pc:docMk/>
            <pc:sldMk cId="2002565483" sldId="261"/>
            <ac:graphicFrameMk id="5" creationId="{53831D89-6C9E-F94F-98B2-D41F6CFC6E1E}"/>
          </ac:graphicFrameMkLst>
        </pc:graphicFrameChg>
      </pc:sldChg>
      <pc:sldChg chg="addSp delSp modSp del mod">
        <pc:chgData name="Mikołaj Leszczuk" userId="f51ff640-68ca-4f5b-81f1-7b807841f46e" providerId="ADAL" clId="{F024B9A0-B5DA-1546-9294-2AA8A73341DD}" dt="2020-11-29T22:54:58.649" v="824" actId="2696"/>
        <pc:sldMkLst>
          <pc:docMk/>
          <pc:sldMk cId="3041414393" sldId="262"/>
        </pc:sldMkLst>
        <pc:spChg chg="del">
          <ac:chgData name="Mikołaj Leszczuk" userId="f51ff640-68ca-4f5b-81f1-7b807841f46e" providerId="ADAL" clId="{F024B9A0-B5DA-1546-9294-2AA8A73341DD}" dt="2020-11-29T22:39:10.551" v="685" actId="1032"/>
          <ac:spMkLst>
            <pc:docMk/>
            <pc:sldMk cId="3041414393" sldId="262"/>
            <ac:spMk id="3" creationId="{70A30AFA-FD53-2342-A57E-8B7C90B473EC}"/>
          </ac:spMkLst>
        </pc:spChg>
        <pc:spChg chg="add del mod">
          <ac:chgData name="Mikołaj Leszczuk" userId="f51ff640-68ca-4f5b-81f1-7b807841f46e" providerId="ADAL" clId="{F024B9A0-B5DA-1546-9294-2AA8A73341DD}" dt="2020-11-29T22:38:53.859" v="684"/>
          <ac:spMkLst>
            <pc:docMk/>
            <pc:sldMk cId="3041414393" sldId="262"/>
            <ac:spMk id="4" creationId="{43CFA504-333D-594D-A82B-05116AFCC1CD}"/>
          </ac:spMkLst>
        </pc:spChg>
        <pc:graphicFrameChg chg="add modGraphic">
          <ac:chgData name="Mikołaj Leszczuk" userId="f51ff640-68ca-4f5b-81f1-7b807841f46e" providerId="ADAL" clId="{F024B9A0-B5DA-1546-9294-2AA8A73341DD}" dt="2020-11-29T22:39:18.717" v="689" actId="20577"/>
          <ac:graphicFrameMkLst>
            <pc:docMk/>
            <pc:sldMk cId="3041414393" sldId="262"/>
            <ac:graphicFrameMk id="5" creationId="{79FDD305-BD07-7B45-971F-C567FFAC76AD}"/>
          </ac:graphicFrameMkLst>
        </pc:graphicFrameChg>
      </pc:sldChg>
      <pc:sldChg chg="addSp delSp modSp">
        <pc:chgData name="Mikołaj Leszczuk" userId="f51ff640-68ca-4f5b-81f1-7b807841f46e" providerId="ADAL" clId="{F024B9A0-B5DA-1546-9294-2AA8A73341DD}" dt="2020-11-29T22:38:53.859" v="684"/>
        <pc:sldMkLst>
          <pc:docMk/>
          <pc:sldMk cId="1160521424" sldId="263"/>
        </pc:sldMkLst>
        <pc:spChg chg="add del mod">
          <ac:chgData name="Mikołaj Leszczuk" userId="f51ff640-68ca-4f5b-81f1-7b807841f46e" providerId="ADAL" clId="{F024B9A0-B5DA-1546-9294-2AA8A73341DD}" dt="2020-11-29T22:38:53.859" v="684"/>
          <ac:spMkLst>
            <pc:docMk/>
            <pc:sldMk cId="1160521424" sldId="263"/>
            <ac:spMk id="3" creationId="{41072468-0027-6344-ACB8-4F9E4F54161A}"/>
          </ac:spMkLst>
        </pc:spChg>
      </pc:sldChg>
      <pc:sldChg chg="addSp delSp modSp">
        <pc:chgData name="Mikołaj Leszczuk" userId="f51ff640-68ca-4f5b-81f1-7b807841f46e" providerId="ADAL" clId="{F024B9A0-B5DA-1546-9294-2AA8A73341DD}" dt="2020-11-29T22:38:53.859" v="684"/>
        <pc:sldMkLst>
          <pc:docMk/>
          <pc:sldMk cId="4151137588" sldId="264"/>
        </pc:sldMkLst>
        <pc:spChg chg="add del mod">
          <ac:chgData name="Mikołaj Leszczuk" userId="f51ff640-68ca-4f5b-81f1-7b807841f46e" providerId="ADAL" clId="{F024B9A0-B5DA-1546-9294-2AA8A73341DD}" dt="2020-11-29T22:38:53.859" v="684"/>
          <ac:spMkLst>
            <pc:docMk/>
            <pc:sldMk cId="4151137588" sldId="264"/>
            <ac:spMk id="3" creationId="{CA329257-460E-A54A-A68F-50363D8DE7EB}"/>
          </ac:spMkLst>
        </pc:spChg>
      </pc:sldChg>
      <pc:sldChg chg="addSp delSp modSp">
        <pc:chgData name="Mikołaj Leszczuk" userId="f51ff640-68ca-4f5b-81f1-7b807841f46e" providerId="ADAL" clId="{F024B9A0-B5DA-1546-9294-2AA8A73341DD}" dt="2020-11-29T22:38:53.859" v="684"/>
        <pc:sldMkLst>
          <pc:docMk/>
          <pc:sldMk cId="1580765137" sldId="265"/>
        </pc:sldMkLst>
        <pc:spChg chg="add del mod">
          <ac:chgData name="Mikołaj Leszczuk" userId="f51ff640-68ca-4f5b-81f1-7b807841f46e" providerId="ADAL" clId="{F024B9A0-B5DA-1546-9294-2AA8A73341DD}" dt="2020-11-29T22:38:53.859" v="684"/>
          <ac:spMkLst>
            <pc:docMk/>
            <pc:sldMk cId="1580765137" sldId="265"/>
            <ac:spMk id="3" creationId="{F95076D4-9F5B-7547-BD4B-A6D3077CA705}"/>
          </ac:spMkLst>
        </pc:spChg>
      </pc:sldChg>
      <pc:sldChg chg="addSp delSp modSp">
        <pc:chgData name="Mikołaj Leszczuk" userId="f51ff640-68ca-4f5b-81f1-7b807841f46e" providerId="ADAL" clId="{F024B9A0-B5DA-1546-9294-2AA8A73341DD}" dt="2020-11-29T22:38:53.859" v="684"/>
        <pc:sldMkLst>
          <pc:docMk/>
          <pc:sldMk cId="404532097" sldId="266"/>
        </pc:sldMkLst>
        <pc:spChg chg="add del mod">
          <ac:chgData name="Mikołaj Leszczuk" userId="f51ff640-68ca-4f5b-81f1-7b807841f46e" providerId="ADAL" clId="{F024B9A0-B5DA-1546-9294-2AA8A73341DD}" dt="2020-11-29T22:38:53.859" v="684"/>
          <ac:spMkLst>
            <pc:docMk/>
            <pc:sldMk cId="404532097" sldId="266"/>
            <ac:spMk id="3" creationId="{5A102649-3C89-1F44-BBDC-344BACBE811F}"/>
          </ac:spMkLst>
        </pc:spChg>
      </pc:sldChg>
      <pc:sldChg chg="addSp delSp modSp ord">
        <pc:chgData name="Mikołaj Leszczuk" userId="f51ff640-68ca-4f5b-81f1-7b807841f46e" providerId="ADAL" clId="{F024B9A0-B5DA-1546-9294-2AA8A73341DD}" dt="2020-11-29T22:38:53.859" v="684"/>
        <pc:sldMkLst>
          <pc:docMk/>
          <pc:sldMk cId="2855898952" sldId="267"/>
        </pc:sldMkLst>
        <pc:spChg chg="add del mod">
          <ac:chgData name="Mikołaj Leszczuk" userId="f51ff640-68ca-4f5b-81f1-7b807841f46e" providerId="ADAL" clId="{F024B9A0-B5DA-1546-9294-2AA8A73341DD}" dt="2020-11-29T22:38:53.859" v="684"/>
          <ac:spMkLst>
            <pc:docMk/>
            <pc:sldMk cId="2855898952" sldId="267"/>
            <ac:spMk id="3" creationId="{EDAC0001-88A5-9649-82BA-59811D56F098}"/>
          </ac:spMkLst>
        </pc:spChg>
      </pc:sldChg>
      <pc:sldChg chg="addSp delSp modSp">
        <pc:chgData name="Mikołaj Leszczuk" userId="f51ff640-68ca-4f5b-81f1-7b807841f46e" providerId="ADAL" clId="{F024B9A0-B5DA-1546-9294-2AA8A73341DD}" dt="2020-11-29T22:38:53.859" v="684"/>
        <pc:sldMkLst>
          <pc:docMk/>
          <pc:sldMk cId="3255136567" sldId="268"/>
        </pc:sldMkLst>
        <pc:spChg chg="add del mod">
          <ac:chgData name="Mikołaj Leszczuk" userId="f51ff640-68ca-4f5b-81f1-7b807841f46e" providerId="ADAL" clId="{F024B9A0-B5DA-1546-9294-2AA8A73341DD}" dt="2020-11-29T22:38:53.859" v="684"/>
          <ac:spMkLst>
            <pc:docMk/>
            <pc:sldMk cId="3255136567" sldId="268"/>
            <ac:spMk id="3" creationId="{BC96BECD-1E46-D643-A9F5-68447345C422}"/>
          </ac:spMkLst>
        </pc:spChg>
      </pc:sldChg>
      <pc:sldChg chg="addSp delSp modSp">
        <pc:chgData name="Mikołaj Leszczuk" userId="f51ff640-68ca-4f5b-81f1-7b807841f46e" providerId="ADAL" clId="{F024B9A0-B5DA-1546-9294-2AA8A73341DD}" dt="2020-11-29T22:38:53.859" v="684"/>
        <pc:sldMkLst>
          <pc:docMk/>
          <pc:sldMk cId="3539190615" sldId="269"/>
        </pc:sldMkLst>
        <pc:spChg chg="add del mod">
          <ac:chgData name="Mikołaj Leszczuk" userId="f51ff640-68ca-4f5b-81f1-7b807841f46e" providerId="ADAL" clId="{F024B9A0-B5DA-1546-9294-2AA8A73341DD}" dt="2020-11-29T22:38:53.859" v="684"/>
          <ac:spMkLst>
            <pc:docMk/>
            <pc:sldMk cId="3539190615" sldId="269"/>
            <ac:spMk id="3" creationId="{9DC2B365-E2E8-A342-8568-AEA9126E11DD}"/>
          </ac:spMkLst>
        </pc:spChg>
      </pc:sldChg>
      <pc:sldChg chg="addSp delSp modSp">
        <pc:chgData name="Mikołaj Leszczuk" userId="f51ff640-68ca-4f5b-81f1-7b807841f46e" providerId="ADAL" clId="{F024B9A0-B5DA-1546-9294-2AA8A73341DD}" dt="2020-11-29T22:38:53.859" v="684"/>
        <pc:sldMkLst>
          <pc:docMk/>
          <pc:sldMk cId="517569715" sldId="270"/>
        </pc:sldMkLst>
        <pc:spChg chg="add del mod">
          <ac:chgData name="Mikołaj Leszczuk" userId="f51ff640-68ca-4f5b-81f1-7b807841f46e" providerId="ADAL" clId="{F024B9A0-B5DA-1546-9294-2AA8A73341DD}" dt="2020-11-29T22:38:53.859" v="684"/>
          <ac:spMkLst>
            <pc:docMk/>
            <pc:sldMk cId="517569715" sldId="270"/>
            <ac:spMk id="3" creationId="{E47EC821-804A-904B-A8CE-6F90E7DE576D}"/>
          </ac:spMkLst>
        </pc:spChg>
      </pc:sldChg>
      <pc:sldChg chg="addSp delSp modSp">
        <pc:chgData name="Mikołaj Leszczuk" userId="f51ff640-68ca-4f5b-81f1-7b807841f46e" providerId="ADAL" clId="{F024B9A0-B5DA-1546-9294-2AA8A73341DD}" dt="2020-11-29T22:38:53.859" v="684"/>
        <pc:sldMkLst>
          <pc:docMk/>
          <pc:sldMk cId="868977368" sldId="271"/>
        </pc:sldMkLst>
        <pc:spChg chg="add del mod">
          <ac:chgData name="Mikołaj Leszczuk" userId="f51ff640-68ca-4f5b-81f1-7b807841f46e" providerId="ADAL" clId="{F024B9A0-B5DA-1546-9294-2AA8A73341DD}" dt="2020-11-29T22:38:53.859" v="684"/>
          <ac:spMkLst>
            <pc:docMk/>
            <pc:sldMk cId="868977368" sldId="271"/>
            <ac:spMk id="4" creationId="{4B015AC5-AC52-5A48-A50C-E9FD86890D5C}"/>
          </ac:spMkLst>
        </pc:spChg>
      </pc:sldChg>
      <pc:sldChg chg="addSp delSp modSp">
        <pc:chgData name="Mikołaj Leszczuk" userId="f51ff640-68ca-4f5b-81f1-7b807841f46e" providerId="ADAL" clId="{F024B9A0-B5DA-1546-9294-2AA8A73341DD}" dt="2020-11-29T22:38:53.859" v="684"/>
        <pc:sldMkLst>
          <pc:docMk/>
          <pc:sldMk cId="2137407200" sldId="272"/>
        </pc:sldMkLst>
        <pc:spChg chg="add del mod">
          <ac:chgData name="Mikołaj Leszczuk" userId="f51ff640-68ca-4f5b-81f1-7b807841f46e" providerId="ADAL" clId="{F024B9A0-B5DA-1546-9294-2AA8A73341DD}" dt="2020-11-29T22:38:53.859" v="684"/>
          <ac:spMkLst>
            <pc:docMk/>
            <pc:sldMk cId="2137407200" sldId="272"/>
            <ac:spMk id="4" creationId="{FBC1D74A-1A3E-3242-B4C7-665EBD86BD5C}"/>
          </ac:spMkLst>
        </pc:spChg>
      </pc:sldChg>
      <pc:sldChg chg="addSp delSp modSp mod">
        <pc:chgData name="Mikołaj Leszczuk" userId="f51ff640-68ca-4f5b-81f1-7b807841f46e" providerId="ADAL" clId="{F024B9A0-B5DA-1546-9294-2AA8A73341DD}" dt="2020-11-29T22:38:53.859" v="684"/>
        <pc:sldMkLst>
          <pc:docMk/>
          <pc:sldMk cId="660348332" sldId="273"/>
        </pc:sldMkLst>
        <pc:spChg chg="mod">
          <ac:chgData name="Mikołaj Leszczuk" userId="f51ff640-68ca-4f5b-81f1-7b807841f46e" providerId="ADAL" clId="{F024B9A0-B5DA-1546-9294-2AA8A73341DD}" dt="2020-11-29T22:12:39.093" v="482" actId="20577"/>
          <ac:spMkLst>
            <pc:docMk/>
            <pc:sldMk cId="660348332" sldId="273"/>
            <ac:spMk id="2" creationId="{DEAB2F3F-041D-914D-80EC-9994AD4EE040}"/>
          </ac:spMkLst>
        </pc:spChg>
        <pc:spChg chg="add del mod">
          <ac:chgData name="Mikołaj Leszczuk" userId="f51ff640-68ca-4f5b-81f1-7b807841f46e" providerId="ADAL" clId="{F024B9A0-B5DA-1546-9294-2AA8A73341DD}" dt="2020-11-29T22:38:53.859" v="684"/>
          <ac:spMkLst>
            <pc:docMk/>
            <pc:sldMk cId="660348332" sldId="273"/>
            <ac:spMk id="3" creationId="{2C364511-840B-4E4E-B223-13F4DBD3E94E}"/>
          </ac:spMkLst>
        </pc:spChg>
      </pc:sldChg>
      <pc:sldChg chg="addSp delSp modSp mod">
        <pc:chgData name="Mikołaj Leszczuk" userId="f51ff640-68ca-4f5b-81f1-7b807841f46e" providerId="ADAL" clId="{F024B9A0-B5DA-1546-9294-2AA8A73341DD}" dt="2020-11-29T22:38:53.859" v="684"/>
        <pc:sldMkLst>
          <pc:docMk/>
          <pc:sldMk cId="1336003754" sldId="274"/>
        </pc:sldMkLst>
        <pc:spChg chg="mod">
          <ac:chgData name="Mikołaj Leszczuk" userId="f51ff640-68ca-4f5b-81f1-7b807841f46e" providerId="ADAL" clId="{F024B9A0-B5DA-1546-9294-2AA8A73341DD}" dt="2020-11-29T21:55:55.440" v="163" actId="27636"/>
          <ac:spMkLst>
            <pc:docMk/>
            <pc:sldMk cId="1336003754" sldId="274"/>
            <ac:spMk id="2" creationId="{DEAB2F3F-041D-914D-80EC-9994AD4EE040}"/>
          </ac:spMkLst>
        </pc:spChg>
        <pc:spChg chg="add del mod">
          <ac:chgData name="Mikołaj Leszczuk" userId="f51ff640-68ca-4f5b-81f1-7b807841f46e" providerId="ADAL" clId="{F024B9A0-B5DA-1546-9294-2AA8A73341DD}" dt="2020-11-29T22:38:53.859" v="684"/>
          <ac:spMkLst>
            <pc:docMk/>
            <pc:sldMk cId="1336003754" sldId="274"/>
            <ac:spMk id="3" creationId="{5F2D2503-8838-1944-BADF-F2B93068DC66}"/>
          </ac:spMkLst>
        </pc:spChg>
        <pc:spChg chg="mod">
          <ac:chgData name="Mikołaj Leszczuk" userId="f51ff640-68ca-4f5b-81f1-7b807841f46e" providerId="ADAL" clId="{F024B9A0-B5DA-1546-9294-2AA8A73341DD}" dt="2020-11-29T22:05:39.581" v="260" actId="113"/>
          <ac:spMkLst>
            <pc:docMk/>
            <pc:sldMk cId="1336003754" sldId="274"/>
            <ac:spMk id="4" creationId="{09039741-0921-F64D-B2E8-BEF1206AE038}"/>
          </ac:spMkLst>
        </pc:spChg>
      </pc:sldChg>
      <pc:sldChg chg="addSp delSp modSp mod">
        <pc:chgData name="Mikołaj Leszczuk" userId="f51ff640-68ca-4f5b-81f1-7b807841f46e" providerId="ADAL" clId="{F024B9A0-B5DA-1546-9294-2AA8A73341DD}" dt="2020-11-29T22:38:53.859" v="684"/>
        <pc:sldMkLst>
          <pc:docMk/>
          <pc:sldMk cId="1660180419" sldId="275"/>
        </pc:sldMkLst>
        <pc:spChg chg="mod">
          <ac:chgData name="Mikołaj Leszczuk" userId="f51ff640-68ca-4f5b-81f1-7b807841f46e" providerId="ADAL" clId="{F024B9A0-B5DA-1546-9294-2AA8A73341DD}" dt="2020-11-29T22:06:05.875" v="275" actId="20577"/>
          <ac:spMkLst>
            <pc:docMk/>
            <pc:sldMk cId="1660180419" sldId="275"/>
            <ac:spMk id="2" creationId="{DEAB2F3F-041D-914D-80EC-9994AD4EE040}"/>
          </ac:spMkLst>
        </pc:spChg>
        <pc:spChg chg="add del mod">
          <ac:chgData name="Mikołaj Leszczuk" userId="f51ff640-68ca-4f5b-81f1-7b807841f46e" providerId="ADAL" clId="{F024B9A0-B5DA-1546-9294-2AA8A73341DD}" dt="2020-11-29T22:38:53.859" v="684"/>
          <ac:spMkLst>
            <pc:docMk/>
            <pc:sldMk cId="1660180419" sldId="275"/>
            <ac:spMk id="3" creationId="{78B5D7E5-965A-4746-BCAA-BF4ACFAD2069}"/>
          </ac:spMkLst>
        </pc:spChg>
        <pc:spChg chg="mod">
          <ac:chgData name="Mikołaj Leszczuk" userId="f51ff640-68ca-4f5b-81f1-7b807841f46e" providerId="ADAL" clId="{F024B9A0-B5DA-1546-9294-2AA8A73341DD}" dt="2020-11-29T22:07:15.906" v="318" actId="33524"/>
          <ac:spMkLst>
            <pc:docMk/>
            <pc:sldMk cId="1660180419" sldId="275"/>
            <ac:spMk id="4" creationId="{09039741-0921-F64D-B2E8-BEF1206AE038}"/>
          </ac:spMkLst>
        </pc:spChg>
      </pc:sldChg>
      <pc:sldChg chg="addSp delSp modSp mod">
        <pc:chgData name="Mikołaj Leszczuk" userId="f51ff640-68ca-4f5b-81f1-7b807841f46e" providerId="ADAL" clId="{F024B9A0-B5DA-1546-9294-2AA8A73341DD}" dt="2020-11-29T22:38:53.859" v="684"/>
        <pc:sldMkLst>
          <pc:docMk/>
          <pc:sldMk cId="54636393" sldId="276"/>
        </pc:sldMkLst>
        <pc:spChg chg="mod">
          <ac:chgData name="Mikołaj Leszczuk" userId="f51ff640-68ca-4f5b-81f1-7b807841f46e" providerId="ADAL" clId="{F024B9A0-B5DA-1546-9294-2AA8A73341DD}" dt="2020-11-29T21:56:42.088" v="213" actId="404"/>
          <ac:spMkLst>
            <pc:docMk/>
            <pc:sldMk cId="54636393" sldId="276"/>
            <ac:spMk id="2" creationId="{DEAB2F3F-041D-914D-80EC-9994AD4EE040}"/>
          </ac:spMkLst>
        </pc:spChg>
        <pc:spChg chg="add del mod">
          <ac:chgData name="Mikołaj Leszczuk" userId="f51ff640-68ca-4f5b-81f1-7b807841f46e" providerId="ADAL" clId="{F024B9A0-B5DA-1546-9294-2AA8A73341DD}" dt="2020-11-29T22:38:53.859" v="684"/>
          <ac:spMkLst>
            <pc:docMk/>
            <pc:sldMk cId="54636393" sldId="276"/>
            <ac:spMk id="3" creationId="{DEF2589C-87C2-1243-8A06-5BEEF3FE105E}"/>
          </ac:spMkLst>
        </pc:spChg>
        <pc:spChg chg="mod">
          <ac:chgData name="Mikołaj Leszczuk" userId="f51ff640-68ca-4f5b-81f1-7b807841f46e" providerId="ADAL" clId="{F024B9A0-B5DA-1546-9294-2AA8A73341DD}" dt="2020-11-29T22:12:22.034" v="469" actId="20577"/>
          <ac:spMkLst>
            <pc:docMk/>
            <pc:sldMk cId="54636393" sldId="276"/>
            <ac:spMk id="4" creationId="{09039741-0921-F64D-B2E8-BEF1206AE038}"/>
          </ac:spMkLst>
        </pc:spChg>
      </pc:sldChg>
      <pc:sldChg chg="addSp delSp modSp mod">
        <pc:chgData name="Mikołaj Leszczuk" userId="f51ff640-68ca-4f5b-81f1-7b807841f46e" providerId="ADAL" clId="{F024B9A0-B5DA-1546-9294-2AA8A73341DD}" dt="2020-11-29T22:38:53.859" v="684"/>
        <pc:sldMkLst>
          <pc:docMk/>
          <pc:sldMk cId="1778975465" sldId="277"/>
        </pc:sldMkLst>
        <pc:spChg chg="mod">
          <ac:chgData name="Mikołaj Leszczuk" userId="f51ff640-68ca-4f5b-81f1-7b807841f46e" providerId="ADAL" clId="{F024B9A0-B5DA-1546-9294-2AA8A73341DD}" dt="2020-11-29T21:56:19.396" v="194" actId="20577"/>
          <ac:spMkLst>
            <pc:docMk/>
            <pc:sldMk cId="1778975465" sldId="277"/>
            <ac:spMk id="2" creationId="{DEAB2F3F-041D-914D-80EC-9994AD4EE040}"/>
          </ac:spMkLst>
        </pc:spChg>
        <pc:spChg chg="add del mod">
          <ac:chgData name="Mikołaj Leszczuk" userId="f51ff640-68ca-4f5b-81f1-7b807841f46e" providerId="ADAL" clId="{F024B9A0-B5DA-1546-9294-2AA8A73341DD}" dt="2020-11-29T22:38:53.859" v="684"/>
          <ac:spMkLst>
            <pc:docMk/>
            <pc:sldMk cId="1778975465" sldId="277"/>
            <ac:spMk id="3" creationId="{D4687D6C-3228-A042-A14C-F56385C67AFD}"/>
          </ac:spMkLst>
        </pc:spChg>
        <pc:spChg chg="mod">
          <ac:chgData name="Mikołaj Leszczuk" userId="f51ff640-68ca-4f5b-81f1-7b807841f46e" providerId="ADAL" clId="{F024B9A0-B5DA-1546-9294-2AA8A73341DD}" dt="2020-11-29T22:10:58.243" v="443" actId="20577"/>
          <ac:spMkLst>
            <pc:docMk/>
            <pc:sldMk cId="1778975465" sldId="277"/>
            <ac:spMk id="4" creationId="{09039741-0921-F64D-B2E8-BEF1206AE038}"/>
          </ac:spMkLst>
        </pc:spChg>
      </pc:sldChg>
      <pc:sldChg chg="addSp delSp modSp mod ord modClrScheme chgLayout">
        <pc:chgData name="Mikołaj Leszczuk" userId="f51ff640-68ca-4f5b-81f1-7b807841f46e" providerId="ADAL" clId="{F024B9A0-B5DA-1546-9294-2AA8A73341DD}" dt="2020-11-29T22:38:53.859" v="684"/>
        <pc:sldMkLst>
          <pc:docMk/>
          <pc:sldMk cId="315623876" sldId="278"/>
        </pc:sldMkLst>
        <pc:spChg chg="del mod ord">
          <ac:chgData name="Mikołaj Leszczuk" userId="f51ff640-68ca-4f5b-81f1-7b807841f46e" providerId="ADAL" clId="{F024B9A0-B5DA-1546-9294-2AA8A73341DD}" dt="2020-11-29T22:19:46.643" v="487" actId="700"/>
          <ac:spMkLst>
            <pc:docMk/>
            <pc:sldMk cId="315623876" sldId="278"/>
            <ac:spMk id="2" creationId="{DEAB2F3F-041D-914D-80EC-9994AD4EE040}"/>
          </ac:spMkLst>
        </pc:spChg>
        <pc:spChg chg="add del mod">
          <ac:chgData name="Mikołaj Leszczuk" userId="f51ff640-68ca-4f5b-81f1-7b807841f46e" providerId="ADAL" clId="{F024B9A0-B5DA-1546-9294-2AA8A73341DD}" dt="2020-11-29T22:19:46.643" v="487" actId="700"/>
          <ac:spMkLst>
            <pc:docMk/>
            <pc:sldMk cId="315623876" sldId="278"/>
            <ac:spMk id="3" creationId="{4BCA889B-8EFE-F848-9803-896ABAA2BA60}"/>
          </ac:spMkLst>
        </pc:spChg>
        <pc:spChg chg="del mod ord">
          <ac:chgData name="Mikołaj Leszczuk" userId="f51ff640-68ca-4f5b-81f1-7b807841f46e" providerId="ADAL" clId="{F024B9A0-B5DA-1546-9294-2AA8A73341DD}" dt="2020-11-29T22:19:46.643" v="487" actId="700"/>
          <ac:spMkLst>
            <pc:docMk/>
            <pc:sldMk cId="315623876" sldId="278"/>
            <ac:spMk id="4" creationId="{09039741-0921-F64D-B2E8-BEF1206AE038}"/>
          </ac:spMkLst>
        </pc:spChg>
        <pc:spChg chg="add mod ord">
          <ac:chgData name="Mikołaj Leszczuk" userId="f51ff640-68ca-4f5b-81f1-7b807841f46e" providerId="ADAL" clId="{F024B9A0-B5DA-1546-9294-2AA8A73341DD}" dt="2020-11-29T22:32:54.650" v="675" actId="20577"/>
          <ac:spMkLst>
            <pc:docMk/>
            <pc:sldMk cId="315623876" sldId="278"/>
            <ac:spMk id="5" creationId="{FE9E6198-A0C4-E64E-8B0A-C8B2FB330D12}"/>
          </ac:spMkLst>
        </pc:spChg>
        <pc:spChg chg="del">
          <ac:chgData name="Mikołaj Leszczuk" userId="f51ff640-68ca-4f5b-81f1-7b807841f46e" providerId="ADAL" clId="{F024B9A0-B5DA-1546-9294-2AA8A73341DD}" dt="2020-11-29T22:19:42.817" v="486" actId="478"/>
          <ac:spMkLst>
            <pc:docMk/>
            <pc:sldMk cId="315623876" sldId="278"/>
            <ac:spMk id="7" creationId="{775D1A93-FD32-EA48-9418-A07395DB6ED8}"/>
          </ac:spMkLst>
        </pc:spChg>
        <pc:spChg chg="add del mod ord">
          <ac:chgData name="Mikołaj Leszczuk" userId="f51ff640-68ca-4f5b-81f1-7b807841f46e" providerId="ADAL" clId="{F024B9A0-B5DA-1546-9294-2AA8A73341DD}" dt="2020-11-29T22:21:36.222" v="491" actId="3680"/>
          <ac:spMkLst>
            <pc:docMk/>
            <pc:sldMk cId="315623876" sldId="278"/>
            <ac:spMk id="8" creationId="{638AC06F-FB59-5D47-AF66-230E50BA48EF}"/>
          </ac:spMkLst>
        </pc:spChg>
        <pc:spChg chg="add del mod">
          <ac:chgData name="Mikołaj Leszczuk" userId="f51ff640-68ca-4f5b-81f1-7b807841f46e" providerId="ADAL" clId="{F024B9A0-B5DA-1546-9294-2AA8A73341DD}" dt="2020-11-29T22:38:53.859" v="684"/>
          <ac:spMkLst>
            <pc:docMk/>
            <pc:sldMk cId="315623876" sldId="278"/>
            <ac:spMk id="10" creationId="{F7E1AD52-8F71-E347-BADB-AC3825A58948}"/>
          </ac:spMkLst>
        </pc:spChg>
        <pc:graphicFrameChg chg="add mod ord modGraphic">
          <ac:chgData name="Mikołaj Leszczuk" userId="f51ff640-68ca-4f5b-81f1-7b807841f46e" providerId="ADAL" clId="{F024B9A0-B5DA-1546-9294-2AA8A73341DD}" dt="2020-11-29T22:32:42.799" v="673" actId="113"/>
          <ac:graphicFrameMkLst>
            <pc:docMk/>
            <pc:sldMk cId="315623876" sldId="278"/>
            <ac:graphicFrameMk id="9" creationId="{BAAD4300-79A7-B843-96A0-645A1B8F433D}"/>
          </ac:graphicFrameMkLst>
        </pc:graphicFrameChg>
        <pc:picChg chg="del">
          <ac:chgData name="Mikołaj Leszczuk" userId="f51ff640-68ca-4f5b-81f1-7b807841f46e" providerId="ADAL" clId="{F024B9A0-B5DA-1546-9294-2AA8A73341DD}" dt="2020-11-29T22:19:36.426" v="485" actId="478"/>
          <ac:picMkLst>
            <pc:docMk/>
            <pc:sldMk cId="315623876" sldId="278"/>
            <ac:picMk id="6" creationId="{61344A7B-5577-1D4E-BFB7-4DD1309CA853}"/>
          </ac:picMkLst>
        </pc:picChg>
      </pc:sldChg>
      <pc:sldChg chg="addSp delSp modSp">
        <pc:chgData name="Mikołaj Leszczuk" userId="f51ff640-68ca-4f5b-81f1-7b807841f46e" providerId="ADAL" clId="{F024B9A0-B5DA-1546-9294-2AA8A73341DD}" dt="2020-11-29T22:38:53.859" v="684"/>
        <pc:sldMkLst>
          <pc:docMk/>
          <pc:sldMk cId="2485077913" sldId="279"/>
        </pc:sldMkLst>
        <pc:spChg chg="del">
          <ac:chgData name="Mikołaj Leszczuk" userId="f51ff640-68ca-4f5b-81f1-7b807841f46e" providerId="ADAL" clId="{F024B9A0-B5DA-1546-9294-2AA8A73341DD}" dt="2020-11-29T22:14:39.136" v="483" actId="931"/>
          <ac:spMkLst>
            <pc:docMk/>
            <pc:sldMk cId="2485077913" sldId="279"/>
            <ac:spMk id="4" creationId="{09039741-0921-F64D-B2E8-BEF1206AE038}"/>
          </ac:spMkLst>
        </pc:spChg>
        <pc:spChg chg="add mod">
          <ac:chgData name="Mikołaj Leszczuk" userId="f51ff640-68ca-4f5b-81f1-7b807841f46e" providerId="ADAL" clId="{F024B9A0-B5DA-1546-9294-2AA8A73341DD}" dt="2020-11-29T22:14:39.136" v="483" actId="931"/>
          <ac:spMkLst>
            <pc:docMk/>
            <pc:sldMk cId="2485077913" sldId="279"/>
            <ac:spMk id="7" creationId="{C36B3B05-CEF4-9B4D-89E7-8420D5B0A903}"/>
          </ac:spMkLst>
        </pc:spChg>
        <pc:spChg chg="add del mod">
          <ac:chgData name="Mikołaj Leszczuk" userId="f51ff640-68ca-4f5b-81f1-7b807841f46e" providerId="ADAL" clId="{F024B9A0-B5DA-1546-9294-2AA8A73341DD}" dt="2020-11-29T22:38:53.859" v="684"/>
          <ac:spMkLst>
            <pc:docMk/>
            <pc:sldMk cId="2485077913" sldId="279"/>
            <ac:spMk id="8" creationId="{0A6A4222-C953-7E48-AC2E-BD429F16507A}"/>
          </ac:spMkLst>
        </pc:spChg>
        <pc:picChg chg="add mod">
          <ac:chgData name="Mikołaj Leszczuk" userId="f51ff640-68ca-4f5b-81f1-7b807841f46e" providerId="ADAL" clId="{F024B9A0-B5DA-1546-9294-2AA8A73341DD}" dt="2020-11-29T22:14:39.136" v="483" actId="931"/>
          <ac:picMkLst>
            <pc:docMk/>
            <pc:sldMk cId="2485077913" sldId="279"/>
            <ac:picMk id="6" creationId="{37FEE240-9706-8545-8BD7-0BB983E52C64}"/>
          </ac:picMkLst>
        </pc:picChg>
      </pc:sldChg>
      <pc:sldChg chg="addSp delSp modSp mod">
        <pc:chgData name="Mikołaj Leszczuk" userId="f51ff640-68ca-4f5b-81f1-7b807841f46e" providerId="ADAL" clId="{F024B9A0-B5DA-1546-9294-2AA8A73341DD}" dt="2020-11-29T22:38:53.859" v="684"/>
        <pc:sldMkLst>
          <pc:docMk/>
          <pc:sldMk cId="4252384262" sldId="280"/>
        </pc:sldMkLst>
        <pc:spChg chg="mod">
          <ac:chgData name="Mikołaj Leszczuk" userId="f51ff640-68ca-4f5b-81f1-7b807841f46e" providerId="ADAL" clId="{F024B9A0-B5DA-1546-9294-2AA8A73341DD}" dt="2020-11-29T22:34:57.682" v="679" actId="404"/>
          <ac:spMkLst>
            <pc:docMk/>
            <pc:sldMk cId="4252384262" sldId="280"/>
            <ac:spMk id="2" creationId="{DEAB2F3F-041D-914D-80EC-9994AD4EE040}"/>
          </ac:spMkLst>
        </pc:spChg>
        <pc:spChg chg="add del mod">
          <ac:chgData name="Mikołaj Leszczuk" userId="f51ff640-68ca-4f5b-81f1-7b807841f46e" providerId="ADAL" clId="{F024B9A0-B5DA-1546-9294-2AA8A73341DD}" dt="2020-11-29T22:38:53.859" v="684"/>
          <ac:spMkLst>
            <pc:docMk/>
            <pc:sldMk cId="4252384262" sldId="280"/>
            <ac:spMk id="3" creationId="{40388E18-20CE-9840-A026-B349DA2D3231}"/>
          </ac:spMkLst>
        </pc:spChg>
      </pc:sldChg>
      <pc:sldChg chg="addSp delSp modSp mod">
        <pc:chgData name="Mikołaj Leszczuk" userId="f51ff640-68ca-4f5b-81f1-7b807841f46e" providerId="ADAL" clId="{F024B9A0-B5DA-1546-9294-2AA8A73341DD}" dt="2020-11-29T22:38:53.859" v="684"/>
        <pc:sldMkLst>
          <pc:docMk/>
          <pc:sldMk cId="2461400231" sldId="281"/>
        </pc:sldMkLst>
        <pc:spChg chg="mod">
          <ac:chgData name="Mikołaj Leszczuk" userId="f51ff640-68ca-4f5b-81f1-7b807841f46e" providerId="ADAL" clId="{F024B9A0-B5DA-1546-9294-2AA8A73341DD}" dt="2020-11-29T22:35:12.764" v="680" actId="404"/>
          <ac:spMkLst>
            <pc:docMk/>
            <pc:sldMk cId="2461400231" sldId="281"/>
            <ac:spMk id="2" creationId="{DEAB2F3F-041D-914D-80EC-9994AD4EE040}"/>
          </ac:spMkLst>
        </pc:spChg>
        <pc:spChg chg="add del mod">
          <ac:chgData name="Mikołaj Leszczuk" userId="f51ff640-68ca-4f5b-81f1-7b807841f46e" providerId="ADAL" clId="{F024B9A0-B5DA-1546-9294-2AA8A73341DD}" dt="2020-11-29T22:38:53.859" v="684"/>
          <ac:spMkLst>
            <pc:docMk/>
            <pc:sldMk cId="2461400231" sldId="281"/>
            <ac:spMk id="3" creationId="{0CCAF8BF-8C0C-A746-B6A0-CF4B6E52BD1E}"/>
          </ac:spMkLst>
        </pc:spChg>
      </pc:sldChg>
      <pc:sldChg chg="addSp delSp modSp add del mod">
        <pc:chgData name="Mikołaj Leszczuk" userId="f51ff640-68ca-4f5b-81f1-7b807841f46e" providerId="ADAL" clId="{F024B9A0-B5DA-1546-9294-2AA8A73341DD}" dt="2020-11-29T23:01:01.356" v="882" actId="13782"/>
        <pc:sldMkLst>
          <pc:docMk/>
          <pc:sldMk cId="3746188118" sldId="282"/>
        </pc:sldMkLst>
        <pc:spChg chg="mod">
          <ac:chgData name="Mikołaj Leszczuk" userId="f51ff640-68ca-4f5b-81f1-7b807841f46e" providerId="ADAL" clId="{F024B9A0-B5DA-1546-9294-2AA8A73341DD}" dt="2020-11-29T22:46:21.609" v="729" actId="20577"/>
          <ac:spMkLst>
            <pc:docMk/>
            <pc:sldMk cId="3746188118" sldId="282"/>
            <ac:spMk id="2" creationId="{DEAB2F3F-041D-914D-80EC-9994AD4EE040}"/>
          </ac:spMkLst>
        </pc:spChg>
        <pc:spChg chg="del">
          <ac:chgData name="Mikołaj Leszczuk" userId="f51ff640-68ca-4f5b-81f1-7b807841f46e" providerId="ADAL" clId="{F024B9A0-B5DA-1546-9294-2AA8A73341DD}" dt="2020-11-29T21:42:28.386" v="73" actId="1032"/>
          <ac:spMkLst>
            <pc:docMk/>
            <pc:sldMk cId="3746188118" sldId="282"/>
            <ac:spMk id="3" creationId="{70A30AFA-FD53-2342-A57E-8B7C90B473EC}"/>
          </ac:spMkLst>
        </pc:spChg>
        <pc:spChg chg="add del mod">
          <ac:chgData name="Mikołaj Leszczuk" userId="f51ff640-68ca-4f5b-81f1-7b807841f46e" providerId="ADAL" clId="{F024B9A0-B5DA-1546-9294-2AA8A73341DD}" dt="2020-11-29T21:48:23.254" v="104" actId="21"/>
          <ac:spMkLst>
            <pc:docMk/>
            <pc:sldMk cId="3746188118" sldId="282"/>
            <ac:spMk id="7" creationId="{98A1896B-D54B-F843-8139-0ED60B8FF217}"/>
          </ac:spMkLst>
        </pc:spChg>
        <pc:spChg chg="add del mod">
          <ac:chgData name="Mikołaj Leszczuk" userId="f51ff640-68ca-4f5b-81f1-7b807841f46e" providerId="ADAL" clId="{F024B9A0-B5DA-1546-9294-2AA8A73341DD}" dt="2020-11-29T21:53:45.696" v="141" actId="478"/>
          <ac:spMkLst>
            <pc:docMk/>
            <pc:sldMk cId="3746188118" sldId="282"/>
            <ac:spMk id="8" creationId="{8FD391AE-0813-E644-A14A-41C8AEA13817}"/>
          </ac:spMkLst>
        </pc:spChg>
        <pc:spChg chg="add del mod">
          <ac:chgData name="Mikołaj Leszczuk" userId="f51ff640-68ca-4f5b-81f1-7b807841f46e" providerId="ADAL" clId="{F024B9A0-B5DA-1546-9294-2AA8A73341DD}" dt="2020-11-29T21:48:31.625" v="107" actId="21"/>
          <ac:spMkLst>
            <pc:docMk/>
            <pc:sldMk cId="3746188118" sldId="282"/>
            <ac:spMk id="10" creationId="{F303BF46-820F-3F40-9827-FF70ED840930}"/>
          </ac:spMkLst>
        </pc:spChg>
        <pc:spChg chg="add del mod">
          <ac:chgData name="Mikołaj Leszczuk" userId="f51ff640-68ca-4f5b-81f1-7b807841f46e" providerId="ADAL" clId="{F024B9A0-B5DA-1546-9294-2AA8A73341DD}" dt="2020-11-29T21:48:39.780" v="109"/>
          <ac:spMkLst>
            <pc:docMk/>
            <pc:sldMk cId="3746188118" sldId="282"/>
            <ac:spMk id="12" creationId="{452E52C9-7E15-E241-B29B-67ED114C62F8}"/>
          </ac:spMkLst>
        </pc:spChg>
        <pc:spChg chg="add del mod">
          <ac:chgData name="Mikołaj Leszczuk" userId="f51ff640-68ca-4f5b-81f1-7b807841f46e" providerId="ADAL" clId="{F024B9A0-B5DA-1546-9294-2AA8A73341DD}" dt="2020-11-29T22:38:53.859" v="684"/>
          <ac:spMkLst>
            <pc:docMk/>
            <pc:sldMk cId="3746188118" sldId="282"/>
            <ac:spMk id="13" creationId="{AB29229B-33E2-9243-8086-553ACE8CD725}"/>
          </ac:spMkLst>
        </pc:spChg>
        <pc:graphicFrameChg chg="add mod modGraphic">
          <ac:chgData name="Mikołaj Leszczuk" userId="f51ff640-68ca-4f5b-81f1-7b807841f46e" providerId="ADAL" clId="{F024B9A0-B5DA-1546-9294-2AA8A73341DD}" dt="2020-11-29T23:01:01.356" v="882" actId="13782"/>
          <ac:graphicFrameMkLst>
            <pc:docMk/>
            <pc:sldMk cId="3746188118" sldId="282"/>
            <ac:graphicFrameMk id="4" creationId="{4BE54E29-1A2B-CE47-B287-9A229DB8D7D4}"/>
          </ac:graphicFrameMkLst>
        </pc:graphicFrameChg>
        <pc:picChg chg="add del mod">
          <ac:chgData name="Mikołaj Leszczuk" userId="f51ff640-68ca-4f5b-81f1-7b807841f46e" providerId="ADAL" clId="{F024B9A0-B5DA-1546-9294-2AA8A73341DD}" dt="2020-11-29T21:48:23.254" v="104" actId="21"/>
          <ac:picMkLst>
            <pc:docMk/>
            <pc:sldMk cId="3746188118" sldId="282"/>
            <ac:picMk id="6" creationId="{C5A39794-1349-0049-BFE5-2B9CADA94A94}"/>
          </ac:picMkLst>
        </pc:picChg>
        <pc:picChg chg="add del mod">
          <ac:chgData name="Mikołaj Leszczuk" userId="f51ff640-68ca-4f5b-81f1-7b807841f46e" providerId="ADAL" clId="{F024B9A0-B5DA-1546-9294-2AA8A73341DD}" dt="2020-11-29T21:48:31.625" v="107" actId="21"/>
          <ac:picMkLst>
            <pc:docMk/>
            <pc:sldMk cId="3746188118" sldId="282"/>
            <ac:picMk id="9" creationId="{EF315625-2E13-0C45-9A9D-9E59F96CD1BF}"/>
          </ac:picMkLst>
        </pc:picChg>
        <pc:picChg chg="add del mod">
          <ac:chgData name="Mikołaj Leszczuk" userId="f51ff640-68ca-4f5b-81f1-7b807841f46e" providerId="ADAL" clId="{F024B9A0-B5DA-1546-9294-2AA8A73341DD}" dt="2020-11-29T21:48:39.780" v="109"/>
          <ac:picMkLst>
            <pc:docMk/>
            <pc:sldMk cId="3746188118" sldId="282"/>
            <ac:picMk id="11" creationId="{A0B47461-5930-4448-A8D8-ADD9A85571CD}"/>
          </ac:picMkLst>
        </pc:picChg>
      </pc:sldChg>
      <pc:sldChg chg="add mod modShow">
        <pc:chgData name="Mikołaj Leszczuk" userId="f51ff640-68ca-4f5b-81f1-7b807841f46e" providerId="ADAL" clId="{F024B9A0-B5DA-1546-9294-2AA8A73341DD}" dt="2020-11-29T23:58:35.466" v="1646" actId="729"/>
        <pc:sldMkLst>
          <pc:docMk/>
          <pc:sldMk cId="3239221789" sldId="283"/>
        </pc:sldMkLst>
      </pc:sldChg>
      <pc:sldChg chg="add mod modShow">
        <pc:chgData name="Mikołaj Leszczuk" userId="f51ff640-68ca-4f5b-81f1-7b807841f46e" providerId="ADAL" clId="{F024B9A0-B5DA-1546-9294-2AA8A73341DD}" dt="2020-11-29T23:58:35.466" v="1646" actId="729"/>
        <pc:sldMkLst>
          <pc:docMk/>
          <pc:sldMk cId="390606910" sldId="284"/>
        </pc:sldMkLst>
      </pc:sldChg>
      <pc:sldChg chg="add del">
        <pc:chgData name="Mikołaj Leszczuk" userId="f51ff640-68ca-4f5b-81f1-7b807841f46e" providerId="ADAL" clId="{F024B9A0-B5DA-1546-9294-2AA8A73341DD}" dt="2020-11-29T22:55:41.620" v="827" actId="2696"/>
        <pc:sldMkLst>
          <pc:docMk/>
          <pc:sldMk cId="3269017095" sldId="285"/>
        </pc:sldMkLst>
      </pc:sldChg>
      <pc:sldChg chg="modSp add del mod">
        <pc:chgData name="Mikołaj Leszczuk" userId="f51ff640-68ca-4f5b-81f1-7b807841f46e" providerId="ADAL" clId="{F024B9A0-B5DA-1546-9294-2AA8A73341DD}" dt="2020-11-29T23:03:31.766" v="899" actId="2696"/>
        <pc:sldMkLst>
          <pc:docMk/>
          <pc:sldMk cId="330437201" sldId="286"/>
        </pc:sldMkLst>
        <pc:spChg chg="mod">
          <ac:chgData name="Mikołaj Leszczuk" userId="f51ff640-68ca-4f5b-81f1-7b807841f46e" providerId="ADAL" clId="{F024B9A0-B5DA-1546-9294-2AA8A73341DD}" dt="2020-11-29T22:55:47.828" v="838" actId="20577"/>
          <ac:spMkLst>
            <pc:docMk/>
            <pc:sldMk cId="330437201" sldId="286"/>
            <ac:spMk id="2" creationId="{DEAB2F3F-041D-914D-80EC-9994AD4EE040}"/>
          </ac:spMkLst>
        </pc:spChg>
      </pc:sldChg>
      <pc:sldChg chg="addSp delSp modSp add mod">
        <pc:chgData name="Mikołaj Leszczuk" userId="f51ff640-68ca-4f5b-81f1-7b807841f46e" providerId="ADAL" clId="{F024B9A0-B5DA-1546-9294-2AA8A73341DD}" dt="2020-11-30T00:13:52.357" v="1656"/>
        <pc:sldMkLst>
          <pc:docMk/>
          <pc:sldMk cId="3306831774" sldId="287"/>
        </pc:sldMkLst>
        <pc:spChg chg="mod">
          <ac:chgData name="Mikołaj Leszczuk" userId="f51ff640-68ca-4f5b-81f1-7b807841f46e" providerId="ADAL" clId="{F024B9A0-B5DA-1546-9294-2AA8A73341DD}" dt="2020-11-29T22:57:27.803" v="845" actId="20577"/>
          <ac:spMkLst>
            <pc:docMk/>
            <pc:sldMk cId="3306831774" sldId="287"/>
            <ac:spMk id="2" creationId="{DEAB2F3F-041D-914D-80EC-9994AD4EE040}"/>
          </ac:spMkLst>
        </pc:spChg>
        <pc:spChg chg="del">
          <ac:chgData name="Mikołaj Leszczuk" userId="f51ff640-68ca-4f5b-81f1-7b807841f46e" providerId="ADAL" clId="{F024B9A0-B5DA-1546-9294-2AA8A73341DD}" dt="2020-11-29T22:57:37.763" v="846" actId="1032"/>
          <ac:spMkLst>
            <pc:docMk/>
            <pc:sldMk cId="3306831774" sldId="287"/>
            <ac:spMk id="3" creationId="{70A30AFA-FD53-2342-A57E-8B7C90B473EC}"/>
          </ac:spMkLst>
        </pc:spChg>
        <pc:graphicFrameChg chg="add mod modGraphic">
          <ac:chgData name="Mikołaj Leszczuk" userId="f51ff640-68ca-4f5b-81f1-7b807841f46e" providerId="ADAL" clId="{F024B9A0-B5DA-1546-9294-2AA8A73341DD}" dt="2020-11-30T00:13:52.357" v="1656"/>
          <ac:graphicFrameMkLst>
            <pc:docMk/>
            <pc:sldMk cId="3306831774" sldId="287"/>
            <ac:graphicFrameMk id="5" creationId="{EF40ED93-E2FB-A141-9772-C983E0A45E75}"/>
          </ac:graphicFrameMkLst>
        </pc:graphicFrameChg>
      </pc:sldChg>
      <pc:sldChg chg="addSp delSp modSp add mod">
        <pc:chgData name="Mikołaj Leszczuk" userId="f51ff640-68ca-4f5b-81f1-7b807841f46e" providerId="ADAL" clId="{F024B9A0-B5DA-1546-9294-2AA8A73341DD}" dt="2020-11-29T23:10:59.137" v="929"/>
        <pc:sldMkLst>
          <pc:docMk/>
          <pc:sldMk cId="1925389417" sldId="288"/>
        </pc:sldMkLst>
        <pc:spChg chg="mod">
          <ac:chgData name="Mikołaj Leszczuk" userId="f51ff640-68ca-4f5b-81f1-7b807841f46e" providerId="ADAL" clId="{F024B9A0-B5DA-1546-9294-2AA8A73341DD}" dt="2020-11-29T23:03:40.935" v="905" actId="20577"/>
          <ac:spMkLst>
            <pc:docMk/>
            <pc:sldMk cId="1925389417" sldId="288"/>
            <ac:spMk id="2" creationId="{DEAB2F3F-041D-914D-80EC-9994AD4EE040}"/>
          </ac:spMkLst>
        </pc:spChg>
        <pc:graphicFrameChg chg="mod">
          <ac:chgData name="Mikołaj Leszczuk" userId="f51ff640-68ca-4f5b-81f1-7b807841f46e" providerId="ADAL" clId="{F024B9A0-B5DA-1546-9294-2AA8A73341DD}" dt="2020-11-29T23:10:59.137" v="929"/>
          <ac:graphicFrameMkLst>
            <pc:docMk/>
            <pc:sldMk cId="1925389417" sldId="288"/>
            <ac:graphicFrameMk id="4" creationId="{4BE54E29-1A2B-CE47-B287-9A229DB8D7D4}"/>
          </ac:graphicFrameMkLst>
        </pc:graphicFrameChg>
        <pc:picChg chg="add del">
          <ac:chgData name="Mikołaj Leszczuk" userId="f51ff640-68ca-4f5b-81f1-7b807841f46e" providerId="ADAL" clId="{F024B9A0-B5DA-1546-9294-2AA8A73341DD}" dt="2020-11-29T23:05:11.040" v="927"/>
          <ac:picMkLst>
            <pc:docMk/>
            <pc:sldMk cId="1925389417" sldId="288"/>
            <ac:picMk id="1026" creationId="{38BBE69A-D240-F54E-A933-DE341C6F9939}"/>
          </ac:picMkLst>
        </pc:picChg>
      </pc:sldChg>
      <pc:sldChg chg="addSp delSp modSp add mod">
        <pc:chgData name="Mikołaj Leszczuk" userId="f51ff640-68ca-4f5b-81f1-7b807841f46e" providerId="ADAL" clId="{F024B9A0-B5DA-1546-9294-2AA8A73341DD}" dt="2020-11-29T23:32:32.961" v="1250" actId="113"/>
        <pc:sldMkLst>
          <pc:docMk/>
          <pc:sldMk cId="42246954" sldId="289"/>
        </pc:sldMkLst>
        <pc:spChg chg="mod">
          <ac:chgData name="Mikołaj Leszczuk" userId="f51ff640-68ca-4f5b-81f1-7b807841f46e" providerId="ADAL" clId="{F024B9A0-B5DA-1546-9294-2AA8A73341DD}" dt="2020-11-29T23:04:02.921" v="925" actId="20577"/>
          <ac:spMkLst>
            <pc:docMk/>
            <pc:sldMk cId="42246954" sldId="289"/>
            <ac:spMk id="2" creationId="{DEAB2F3F-041D-914D-80EC-9994AD4EE040}"/>
          </ac:spMkLst>
        </pc:spChg>
        <pc:spChg chg="add del">
          <ac:chgData name="Mikołaj Leszczuk" userId="f51ff640-68ca-4f5b-81f1-7b807841f46e" providerId="ADAL" clId="{F024B9A0-B5DA-1546-9294-2AA8A73341DD}" dt="2020-11-29T23:24:21.227" v="997" actId="3680"/>
          <ac:spMkLst>
            <pc:docMk/>
            <pc:sldMk cId="42246954" sldId="289"/>
            <ac:spMk id="3" creationId="{70A30AFA-FD53-2342-A57E-8B7C90B473EC}"/>
          </ac:spMkLst>
        </pc:spChg>
        <pc:spChg chg="add del">
          <ac:chgData name="Mikołaj Leszczuk" userId="f51ff640-68ca-4f5b-81f1-7b807841f46e" providerId="ADAL" clId="{F024B9A0-B5DA-1546-9294-2AA8A73341DD}" dt="2020-11-29T23:32:06.030" v="1242" actId="478"/>
          <ac:spMkLst>
            <pc:docMk/>
            <pc:sldMk cId="42246954" sldId="289"/>
            <ac:spMk id="4" creationId="{098E4337-C9D2-4A44-80C0-2D778975400C}"/>
          </ac:spMkLst>
        </pc:spChg>
        <pc:graphicFrameChg chg="add del mod ord modGraphic">
          <ac:chgData name="Mikołaj Leszczuk" userId="f51ff640-68ca-4f5b-81f1-7b807841f46e" providerId="ADAL" clId="{F024B9A0-B5DA-1546-9294-2AA8A73341DD}" dt="2020-11-29T23:22:30.104" v="992" actId="3680"/>
          <ac:graphicFrameMkLst>
            <pc:docMk/>
            <pc:sldMk cId="42246954" sldId="289"/>
            <ac:graphicFrameMk id="5" creationId="{641A8451-0D91-6742-9B01-4A68F164EA6D}"/>
          </ac:graphicFrameMkLst>
        </pc:graphicFrameChg>
        <pc:graphicFrameChg chg="add del mod ord modGraphic">
          <ac:chgData name="Mikołaj Leszczuk" userId="f51ff640-68ca-4f5b-81f1-7b807841f46e" providerId="ADAL" clId="{F024B9A0-B5DA-1546-9294-2AA8A73341DD}" dt="2020-11-29T23:24:13.794" v="996" actId="3680"/>
          <ac:graphicFrameMkLst>
            <pc:docMk/>
            <pc:sldMk cId="42246954" sldId="289"/>
            <ac:graphicFrameMk id="6" creationId="{86898D27-DEFE-6C4B-BEC7-DCB733FB4709}"/>
          </ac:graphicFrameMkLst>
        </pc:graphicFrameChg>
        <pc:graphicFrameChg chg="add mod ord modGraphic">
          <ac:chgData name="Mikołaj Leszczuk" userId="f51ff640-68ca-4f5b-81f1-7b807841f46e" providerId="ADAL" clId="{F024B9A0-B5DA-1546-9294-2AA8A73341DD}" dt="2020-11-29T23:32:32.961" v="1250" actId="113"/>
          <ac:graphicFrameMkLst>
            <pc:docMk/>
            <pc:sldMk cId="42246954" sldId="289"/>
            <ac:graphicFrameMk id="7" creationId="{70415597-6A43-7C41-88AA-980683552BBD}"/>
          </ac:graphicFrameMkLst>
        </pc:graphicFrameChg>
      </pc:sldChg>
      <pc:sldChg chg="addSp delSp modSp add mod ord">
        <pc:chgData name="Mikołaj Leszczuk" userId="f51ff640-68ca-4f5b-81f1-7b807841f46e" providerId="ADAL" clId="{F024B9A0-B5DA-1546-9294-2AA8A73341DD}" dt="2020-11-29T23:39:43.852" v="1420" actId="20578"/>
        <pc:sldMkLst>
          <pc:docMk/>
          <pc:sldMk cId="3653831768" sldId="290"/>
        </pc:sldMkLst>
        <pc:spChg chg="mod">
          <ac:chgData name="Mikołaj Leszczuk" userId="f51ff640-68ca-4f5b-81f1-7b807841f46e" providerId="ADAL" clId="{F024B9A0-B5DA-1546-9294-2AA8A73341DD}" dt="2020-11-29T23:15:30.526" v="936"/>
          <ac:spMkLst>
            <pc:docMk/>
            <pc:sldMk cId="3653831768" sldId="290"/>
            <ac:spMk id="2" creationId="{DEAB2F3F-041D-914D-80EC-9994AD4EE040}"/>
          </ac:spMkLst>
        </pc:spChg>
        <pc:spChg chg="del">
          <ac:chgData name="Mikołaj Leszczuk" userId="f51ff640-68ca-4f5b-81f1-7b807841f46e" providerId="ADAL" clId="{F024B9A0-B5DA-1546-9294-2AA8A73341DD}" dt="2020-11-29T23:20:22.578" v="940" actId="1032"/>
          <ac:spMkLst>
            <pc:docMk/>
            <pc:sldMk cId="3653831768" sldId="290"/>
            <ac:spMk id="3" creationId="{70A30AFA-FD53-2342-A57E-8B7C90B473EC}"/>
          </ac:spMkLst>
        </pc:spChg>
        <pc:graphicFrameChg chg="add mod modGraphic">
          <ac:chgData name="Mikołaj Leszczuk" userId="f51ff640-68ca-4f5b-81f1-7b807841f46e" providerId="ADAL" clId="{F024B9A0-B5DA-1546-9294-2AA8A73341DD}" dt="2020-11-29T23:21:31.777" v="973" actId="12100"/>
          <ac:graphicFrameMkLst>
            <pc:docMk/>
            <pc:sldMk cId="3653831768" sldId="290"/>
            <ac:graphicFrameMk id="5" creationId="{3CB4D3DE-EF96-E14C-8AE2-4AEA19C48EE6}"/>
          </ac:graphicFrameMkLst>
        </pc:graphicFrameChg>
      </pc:sldChg>
      <pc:sldChg chg="addSp delSp modSp add mod modClrScheme addCm delCm chgLayout">
        <pc:chgData name="Mikołaj Leszczuk" userId="f51ff640-68ca-4f5b-81f1-7b807841f46e" providerId="ADAL" clId="{F024B9A0-B5DA-1546-9294-2AA8A73341DD}" dt="2020-12-02T00:22:02.035" v="1702" actId="1592"/>
        <pc:sldMkLst>
          <pc:docMk/>
          <pc:sldMk cId="1237498682" sldId="291"/>
        </pc:sldMkLst>
        <pc:spChg chg="mod ord">
          <ac:chgData name="Mikołaj Leszczuk" userId="f51ff640-68ca-4f5b-81f1-7b807841f46e" providerId="ADAL" clId="{F024B9A0-B5DA-1546-9294-2AA8A73341DD}" dt="2020-11-29T23:42:45.198" v="1448" actId="27636"/>
          <ac:spMkLst>
            <pc:docMk/>
            <pc:sldMk cId="1237498682" sldId="291"/>
            <ac:spMk id="2" creationId="{DEAB2F3F-041D-914D-80EC-9994AD4EE040}"/>
          </ac:spMkLst>
        </pc:spChg>
        <pc:spChg chg="del mod ord">
          <ac:chgData name="Mikołaj Leszczuk" userId="f51ff640-68ca-4f5b-81f1-7b807841f46e" providerId="ADAL" clId="{F024B9A0-B5DA-1546-9294-2AA8A73341DD}" dt="2020-11-29T23:42:33.013" v="1445" actId="700"/>
          <ac:spMkLst>
            <pc:docMk/>
            <pc:sldMk cId="1237498682" sldId="291"/>
            <ac:spMk id="3" creationId="{70A30AFA-FD53-2342-A57E-8B7C90B473EC}"/>
          </ac:spMkLst>
        </pc:spChg>
        <pc:spChg chg="mod ord">
          <ac:chgData name="Mikołaj Leszczuk" userId="f51ff640-68ca-4f5b-81f1-7b807841f46e" providerId="ADAL" clId="{F024B9A0-B5DA-1546-9294-2AA8A73341DD}" dt="2020-11-29T23:42:33.013" v="1445" actId="700"/>
          <ac:spMkLst>
            <pc:docMk/>
            <pc:sldMk cId="1237498682" sldId="291"/>
            <ac:spMk id="4" creationId="{098E4337-C9D2-4A44-80C0-2D778975400C}"/>
          </ac:spMkLst>
        </pc:spChg>
        <pc:spChg chg="add mod ord">
          <ac:chgData name="Mikołaj Leszczuk" userId="f51ff640-68ca-4f5b-81f1-7b807841f46e" providerId="ADAL" clId="{F024B9A0-B5DA-1546-9294-2AA8A73341DD}" dt="2020-11-29T23:45:15.908" v="1512" actId="122"/>
          <ac:spMkLst>
            <pc:docMk/>
            <pc:sldMk cId="1237498682" sldId="291"/>
            <ac:spMk id="5" creationId="{20A1F68C-E3DA-D443-AF98-D07D59FC427D}"/>
          </ac:spMkLst>
        </pc:spChg>
        <pc:spChg chg="add del mod ord">
          <ac:chgData name="Mikołaj Leszczuk" userId="f51ff640-68ca-4f5b-81f1-7b807841f46e" providerId="ADAL" clId="{F024B9A0-B5DA-1546-9294-2AA8A73341DD}" dt="2020-11-29T23:45:58.980" v="1513"/>
          <ac:spMkLst>
            <pc:docMk/>
            <pc:sldMk cId="1237498682" sldId="291"/>
            <ac:spMk id="6" creationId="{5043E63B-8270-D24A-8B5E-E06B8124D5BC}"/>
          </ac:spMkLst>
        </pc:spChg>
        <pc:spChg chg="add mod ord">
          <ac:chgData name="Mikołaj Leszczuk" userId="f51ff640-68ca-4f5b-81f1-7b807841f46e" providerId="ADAL" clId="{F024B9A0-B5DA-1546-9294-2AA8A73341DD}" dt="2020-11-29T23:45:12.590" v="1511" actId="122"/>
          <ac:spMkLst>
            <pc:docMk/>
            <pc:sldMk cId="1237498682" sldId="291"/>
            <ac:spMk id="7" creationId="{3EB5FD51-F282-5E48-89BD-D7690134BC4A}"/>
          </ac:spMkLst>
        </pc:spChg>
        <pc:spChg chg="add del mod ord">
          <ac:chgData name="Mikołaj Leszczuk" userId="f51ff640-68ca-4f5b-81f1-7b807841f46e" providerId="ADAL" clId="{F024B9A0-B5DA-1546-9294-2AA8A73341DD}" dt="2020-11-29T23:46:03.928" v="1514"/>
          <ac:spMkLst>
            <pc:docMk/>
            <pc:sldMk cId="1237498682" sldId="291"/>
            <ac:spMk id="8" creationId="{84CF74FD-2DFC-4346-AE6B-CBE5501B87AE}"/>
          </ac:spMkLst>
        </pc:spChg>
        <pc:picChg chg="add mod">
          <ac:chgData name="Mikołaj Leszczuk" userId="f51ff640-68ca-4f5b-81f1-7b807841f46e" providerId="ADAL" clId="{F024B9A0-B5DA-1546-9294-2AA8A73341DD}" dt="2020-11-29T23:45:58.980" v="1513"/>
          <ac:picMkLst>
            <pc:docMk/>
            <pc:sldMk cId="1237498682" sldId="291"/>
            <ac:picMk id="10" creationId="{29867723-F50C-8840-94E4-5B5E0B3D89F8}"/>
          </ac:picMkLst>
        </pc:picChg>
        <pc:picChg chg="add mod">
          <ac:chgData name="Mikołaj Leszczuk" userId="f51ff640-68ca-4f5b-81f1-7b807841f46e" providerId="ADAL" clId="{F024B9A0-B5DA-1546-9294-2AA8A73341DD}" dt="2020-11-29T23:46:03.928" v="1514"/>
          <ac:picMkLst>
            <pc:docMk/>
            <pc:sldMk cId="1237498682" sldId="291"/>
            <ac:picMk id="12" creationId="{053CAC8D-B10E-4443-949B-91C842CE1349}"/>
          </ac:picMkLst>
        </pc:picChg>
      </pc:sldChg>
      <pc:sldChg chg="modSp add mod">
        <pc:chgData name="Mikołaj Leszczuk" userId="f51ff640-68ca-4f5b-81f1-7b807841f46e" providerId="ADAL" clId="{F024B9A0-B5DA-1546-9294-2AA8A73341DD}" dt="2020-11-29T23:36:10.445" v="1305" actId="20577"/>
        <pc:sldMkLst>
          <pc:docMk/>
          <pc:sldMk cId="401863492" sldId="292"/>
        </pc:sldMkLst>
        <pc:spChg chg="mod">
          <ac:chgData name="Mikołaj Leszczuk" userId="f51ff640-68ca-4f5b-81f1-7b807841f46e" providerId="ADAL" clId="{F024B9A0-B5DA-1546-9294-2AA8A73341DD}" dt="2020-11-29T23:36:10.445" v="1305" actId="20577"/>
          <ac:spMkLst>
            <pc:docMk/>
            <pc:sldMk cId="401863492" sldId="292"/>
            <ac:spMk id="2" creationId="{DEAB2F3F-041D-914D-80EC-9994AD4EE040}"/>
          </ac:spMkLst>
        </pc:spChg>
      </pc:sldChg>
      <pc:sldChg chg="add del">
        <pc:chgData name="Mikołaj Leszczuk" userId="f51ff640-68ca-4f5b-81f1-7b807841f46e" providerId="ADAL" clId="{F024B9A0-B5DA-1546-9294-2AA8A73341DD}" dt="2020-11-29T23:54:38.425" v="1611" actId="2696"/>
        <pc:sldMkLst>
          <pc:docMk/>
          <pc:sldMk cId="3156289667" sldId="293"/>
        </pc:sldMkLst>
      </pc:sldChg>
      <pc:sldChg chg="addSp delSp modSp add del mod ord">
        <pc:chgData name="Mikołaj Leszczuk" userId="f51ff640-68ca-4f5b-81f1-7b807841f46e" providerId="ADAL" clId="{F024B9A0-B5DA-1546-9294-2AA8A73341DD}" dt="2020-11-29T23:54:43.341" v="1612" actId="2696"/>
        <pc:sldMkLst>
          <pc:docMk/>
          <pc:sldMk cId="3429918235" sldId="294"/>
        </pc:sldMkLst>
        <pc:spChg chg="mod">
          <ac:chgData name="Mikołaj Leszczuk" userId="f51ff640-68ca-4f5b-81f1-7b807841f46e" providerId="ADAL" clId="{F024B9A0-B5DA-1546-9294-2AA8A73341DD}" dt="2020-11-29T23:37:29.283" v="1316" actId="20577"/>
          <ac:spMkLst>
            <pc:docMk/>
            <pc:sldMk cId="3429918235" sldId="294"/>
            <ac:spMk id="2" creationId="{DEAB2F3F-041D-914D-80EC-9994AD4EE040}"/>
          </ac:spMkLst>
        </pc:spChg>
        <pc:spChg chg="del">
          <ac:chgData name="Mikołaj Leszczuk" userId="f51ff640-68ca-4f5b-81f1-7b807841f46e" providerId="ADAL" clId="{F024B9A0-B5DA-1546-9294-2AA8A73341DD}" dt="2020-11-29T23:37:48.748" v="1317" actId="3680"/>
          <ac:spMkLst>
            <pc:docMk/>
            <pc:sldMk cId="3429918235" sldId="294"/>
            <ac:spMk id="3" creationId="{70A30AFA-FD53-2342-A57E-8B7C90B473EC}"/>
          </ac:spMkLst>
        </pc:spChg>
        <pc:graphicFrameChg chg="add mod ord modGraphic">
          <ac:chgData name="Mikołaj Leszczuk" userId="f51ff640-68ca-4f5b-81f1-7b807841f46e" providerId="ADAL" clId="{F024B9A0-B5DA-1546-9294-2AA8A73341DD}" dt="2020-11-29T23:39:27.354" v="1418" actId="20577"/>
          <ac:graphicFrameMkLst>
            <pc:docMk/>
            <pc:sldMk cId="3429918235" sldId="294"/>
            <ac:graphicFrameMk id="5" creationId="{C575BBDB-A99A-6B44-8AFA-409DB95C1283}"/>
          </ac:graphicFrameMkLst>
        </pc:graphicFrameChg>
      </pc:sldChg>
      <pc:sldChg chg="modSp add del mod">
        <pc:chgData name="Mikołaj Leszczuk" userId="f51ff640-68ca-4f5b-81f1-7b807841f46e" providerId="ADAL" clId="{F024B9A0-B5DA-1546-9294-2AA8A73341DD}" dt="2020-11-29T23:50:57.754" v="1597" actId="2696"/>
        <pc:sldMkLst>
          <pc:docMk/>
          <pc:sldMk cId="1848774577" sldId="295"/>
        </pc:sldMkLst>
        <pc:spChg chg="mod">
          <ac:chgData name="Mikołaj Leszczuk" userId="f51ff640-68ca-4f5b-81f1-7b807841f46e" providerId="ADAL" clId="{F024B9A0-B5DA-1546-9294-2AA8A73341DD}" dt="2020-11-29T23:40:15.024" v="1427" actId="20577"/>
          <ac:spMkLst>
            <pc:docMk/>
            <pc:sldMk cId="1848774577" sldId="295"/>
            <ac:spMk id="2" creationId="{DEAB2F3F-041D-914D-80EC-9994AD4EE040}"/>
          </ac:spMkLst>
        </pc:spChg>
        <pc:graphicFrameChg chg="modGraphic">
          <ac:chgData name="Mikołaj Leszczuk" userId="f51ff640-68ca-4f5b-81f1-7b807841f46e" providerId="ADAL" clId="{F024B9A0-B5DA-1546-9294-2AA8A73341DD}" dt="2020-11-29T23:40:54.921" v="1444" actId="20577"/>
          <ac:graphicFrameMkLst>
            <pc:docMk/>
            <pc:sldMk cId="1848774577" sldId="295"/>
            <ac:graphicFrameMk id="5" creationId="{C575BBDB-A99A-6B44-8AFA-409DB95C1283}"/>
          </ac:graphicFrameMkLst>
        </pc:graphicFrameChg>
      </pc:sldChg>
      <pc:sldChg chg="add del">
        <pc:chgData name="Mikołaj Leszczuk" userId="f51ff640-68ca-4f5b-81f1-7b807841f46e" providerId="ADAL" clId="{F024B9A0-B5DA-1546-9294-2AA8A73341DD}" dt="2020-11-29T23:51:04.907" v="1598" actId="2696"/>
        <pc:sldMkLst>
          <pc:docMk/>
          <pc:sldMk cId="1894006405" sldId="296"/>
        </pc:sldMkLst>
      </pc:sldChg>
      <pc:sldChg chg="addSp delSp modSp add del mod modClrScheme chgLayout">
        <pc:chgData name="Mikołaj Leszczuk" userId="f51ff640-68ca-4f5b-81f1-7b807841f46e" providerId="ADAL" clId="{F024B9A0-B5DA-1546-9294-2AA8A73341DD}" dt="2020-11-29T23:49:45.484" v="1574" actId="2696"/>
        <pc:sldMkLst>
          <pc:docMk/>
          <pc:sldMk cId="1255416628" sldId="297"/>
        </pc:sldMkLst>
        <pc:spChg chg="mod ord">
          <ac:chgData name="Mikołaj Leszczuk" userId="f51ff640-68ca-4f5b-81f1-7b807841f46e" providerId="ADAL" clId="{F024B9A0-B5DA-1546-9294-2AA8A73341DD}" dt="2020-11-29T23:47:20.980" v="1525" actId="700"/>
          <ac:spMkLst>
            <pc:docMk/>
            <pc:sldMk cId="1255416628" sldId="297"/>
            <ac:spMk id="2" creationId="{DEAB2F3F-041D-914D-80EC-9994AD4EE040}"/>
          </ac:spMkLst>
        </pc:spChg>
        <pc:spChg chg="add del mod ord">
          <ac:chgData name="Mikołaj Leszczuk" userId="f51ff640-68ca-4f5b-81f1-7b807841f46e" providerId="ADAL" clId="{F024B9A0-B5DA-1546-9294-2AA8A73341DD}" dt="2020-11-29T23:47:20.980" v="1525" actId="700"/>
          <ac:spMkLst>
            <pc:docMk/>
            <pc:sldMk cId="1255416628" sldId="297"/>
            <ac:spMk id="3" creationId="{02D879C0-8459-3842-928D-683EFE8B3864}"/>
          </ac:spMkLst>
        </pc:spChg>
        <pc:spChg chg="mod ord">
          <ac:chgData name="Mikołaj Leszczuk" userId="f51ff640-68ca-4f5b-81f1-7b807841f46e" providerId="ADAL" clId="{F024B9A0-B5DA-1546-9294-2AA8A73341DD}" dt="2020-11-29T23:47:20.980" v="1525" actId="700"/>
          <ac:spMkLst>
            <pc:docMk/>
            <pc:sldMk cId="1255416628" sldId="297"/>
            <ac:spMk id="4" creationId="{098E4337-C9D2-4A44-80C0-2D778975400C}"/>
          </ac:spMkLst>
        </pc:spChg>
        <pc:graphicFrameChg chg="mod ord modGraphic">
          <ac:chgData name="Mikołaj Leszczuk" userId="f51ff640-68ca-4f5b-81f1-7b807841f46e" providerId="ADAL" clId="{F024B9A0-B5DA-1546-9294-2AA8A73341DD}" dt="2020-11-29T23:49:42.793" v="1573" actId="14734"/>
          <ac:graphicFrameMkLst>
            <pc:docMk/>
            <pc:sldMk cId="1255416628" sldId="297"/>
            <ac:graphicFrameMk id="5" creationId="{C575BBDB-A99A-6B44-8AFA-409DB95C1283}"/>
          </ac:graphicFrameMkLst>
        </pc:graphicFrameChg>
      </pc:sldChg>
      <pc:sldChg chg="addSp delSp modSp add mod modClrScheme chgLayout">
        <pc:chgData name="Mikołaj Leszczuk" userId="f51ff640-68ca-4f5b-81f1-7b807841f46e" providerId="ADAL" clId="{F024B9A0-B5DA-1546-9294-2AA8A73341DD}" dt="2020-11-29T23:52:57.845" v="1607" actId="12789"/>
        <pc:sldMkLst>
          <pc:docMk/>
          <pc:sldMk cId="3509670460" sldId="297"/>
        </pc:sldMkLst>
        <pc:spChg chg="mod ord">
          <ac:chgData name="Mikołaj Leszczuk" userId="f51ff640-68ca-4f5b-81f1-7b807841f46e" providerId="ADAL" clId="{F024B9A0-B5DA-1546-9294-2AA8A73341DD}" dt="2020-11-29T23:49:52.110" v="1576" actId="700"/>
          <ac:spMkLst>
            <pc:docMk/>
            <pc:sldMk cId="3509670460" sldId="297"/>
            <ac:spMk id="2" creationId="{DEAB2F3F-041D-914D-80EC-9994AD4EE040}"/>
          </ac:spMkLst>
        </pc:spChg>
        <pc:spChg chg="add del mod ord">
          <ac:chgData name="Mikołaj Leszczuk" userId="f51ff640-68ca-4f5b-81f1-7b807841f46e" providerId="ADAL" clId="{F024B9A0-B5DA-1546-9294-2AA8A73341DD}" dt="2020-11-29T23:51:55.247" v="1599"/>
          <ac:spMkLst>
            <pc:docMk/>
            <pc:sldMk cId="3509670460" sldId="297"/>
            <ac:spMk id="3" creationId="{D91D0311-F937-C142-A41F-507118B62EFE}"/>
          </ac:spMkLst>
        </pc:spChg>
        <pc:spChg chg="mod ord">
          <ac:chgData name="Mikołaj Leszczuk" userId="f51ff640-68ca-4f5b-81f1-7b807841f46e" providerId="ADAL" clId="{F024B9A0-B5DA-1546-9294-2AA8A73341DD}" dt="2020-11-29T23:49:52.110" v="1576" actId="700"/>
          <ac:spMkLst>
            <pc:docMk/>
            <pc:sldMk cId="3509670460" sldId="297"/>
            <ac:spMk id="4" creationId="{098E4337-C9D2-4A44-80C0-2D778975400C}"/>
          </ac:spMkLst>
        </pc:spChg>
        <pc:graphicFrameChg chg="mod ord modGraphic">
          <ac:chgData name="Mikołaj Leszczuk" userId="f51ff640-68ca-4f5b-81f1-7b807841f46e" providerId="ADAL" clId="{F024B9A0-B5DA-1546-9294-2AA8A73341DD}" dt="2020-11-29T23:52:51.405" v="1606" actId="12789"/>
          <ac:graphicFrameMkLst>
            <pc:docMk/>
            <pc:sldMk cId="3509670460" sldId="297"/>
            <ac:graphicFrameMk id="5" creationId="{C575BBDB-A99A-6B44-8AFA-409DB95C1283}"/>
          </ac:graphicFrameMkLst>
        </pc:graphicFrameChg>
        <pc:picChg chg="add mod">
          <ac:chgData name="Mikołaj Leszczuk" userId="f51ff640-68ca-4f5b-81f1-7b807841f46e" providerId="ADAL" clId="{F024B9A0-B5DA-1546-9294-2AA8A73341DD}" dt="2020-11-29T23:52:57.845" v="1607" actId="12789"/>
          <ac:picMkLst>
            <pc:docMk/>
            <pc:sldMk cId="3509670460" sldId="297"/>
            <ac:picMk id="7" creationId="{315A4B86-A817-7141-B4B3-AE445D570541}"/>
          </ac:picMkLst>
        </pc:picChg>
      </pc:sldChg>
      <pc:sldChg chg="addSp delSp modSp add mod">
        <pc:chgData name="Mikołaj Leszczuk" userId="f51ff640-68ca-4f5b-81f1-7b807841f46e" providerId="ADAL" clId="{F024B9A0-B5DA-1546-9294-2AA8A73341DD}" dt="2020-11-29T23:53:37.803" v="1610" actId="12789"/>
        <pc:sldMkLst>
          <pc:docMk/>
          <pc:sldMk cId="3364623123" sldId="298"/>
        </pc:sldMkLst>
        <pc:spChg chg="mod">
          <ac:chgData name="Mikołaj Leszczuk" userId="f51ff640-68ca-4f5b-81f1-7b807841f46e" providerId="ADAL" clId="{F024B9A0-B5DA-1546-9294-2AA8A73341DD}" dt="2020-11-29T23:50:40.286" v="1594" actId="20577"/>
          <ac:spMkLst>
            <pc:docMk/>
            <pc:sldMk cId="3364623123" sldId="298"/>
            <ac:spMk id="2" creationId="{DEAB2F3F-041D-914D-80EC-9994AD4EE040}"/>
          </ac:spMkLst>
        </pc:spChg>
        <pc:spChg chg="del">
          <ac:chgData name="Mikołaj Leszczuk" userId="f51ff640-68ca-4f5b-81f1-7b807841f46e" providerId="ADAL" clId="{F024B9A0-B5DA-1546-9294-2AA8A73341DD}" dt="2020-11-29T23:53:24.185" v="1608"/>
          <ac:spMkLst>
            <pc:docMk/>
            <pc:sldMk cId="3364623123" sldId="298"/>
            <ac:spMk id="3" creationId="{D91D0311-F937-C142-A41F-507118B62EFE}"/>
          </ac:spMkLst>
        </pc:spChg>
        <pc:graphicFrameChg chg="mod modGraphic">
          <ac:chgData name="Mikołaj Leszczuk" userId="f51ff640-68ca-4f5b-81f1-7b807841f46e" providerId="ADAL" clId="{F024B9A0-B5DA-1546-9294-2AA8A73341DD}" dt="2020-11-29T23:53:31.699" v="1609" actId="12789"/>
          <ac:graphicFrameMkLst>
            <pc:docMk/>
            <pc:sldMk cId="3364623123" sldId="298"/>
            <ac:graphicFrameMk id="5" creationId="{C575BBDB-A99A-6B44-8AFA-409DB95C1283}"/>
          </ac:graphicFrameMkLst>
        </pc:graphicFrameChg>
        <pc:picChg chg="add mod">
          <ac:chgData name="Mikołaj Leszczuk" userId="f51ff640-68ca-4f5b-81f1-7b807841f46e" providerId="ADAL" clId="{F024B9A0-B5DA-1546-9294-2AA8A73341DD}" dt="2020-11-29T23:53:37.803" v="1610" actId="12789"/>
          <ac:picMkLst>
            <pc:docMk/>
            <pc:sldMk cId="3364623123" sldId="298"/>
            <ac:picMk id="7" creationId="{BA41363C-998A-EF40-B66C-121FF137A593}"/>
          </ac:picMkLst>
        </pc:picChg>
      </pc:sldChg>
      <pc:sldChg chg="addSp delSp modSp add mod modClrScheme chgLayout">
        <pc:chgData name="Mikołaj Leszczuk" userId="f51ff640-68ca-4f5b-81f1-7b807841f46e" providerId="ADAL" clId="{F024B9A0-B5DA-1546-9294-2AA8A73341DD}" dt="2020-11-29T23:58:06.055" v="1645" actId="12788"/>
        <pc:sldMkLst>
          <pc:docMk/>
          <pc:sldMk cId="4022320569" sldId="299"/>
        </pc:sldMkLst>
        <pc:spChg chg="del mod ord">
          <ac:chgData name="Mikołaj Leszczuk" userId="f51ff640-68ca-4f5b-81f1-7b807841f46e" providerId="ADAL" clId="{F024B9A0-B5DA-1546-9294-2AA8A73341DD}" dt="2020-11-29T23:57:04.893" v="1634" actId="478"/>
          <ac:spMkLst>
            <pc:docMk/>
            <pc:sldMk cId="4022320569" sldId="299"/>
            <ac:spMk id="2" creationId="{DEAB2F3F-041D-914D-80EC-9994AD4EE040}"/>
          </ac:spMkLst>
        </pc:spChg>
        <pc:spChg chg="add del">
          <ac:chgData name="Mikołaj Leszczuk" userId="f51ff640-68ca-4f5b-81f1-7b807841f46e" providerId="ADAL" clId="{F024B9A0-B5DA-1546-9294-2AA8A73341DD}" dt="2020-11-29T23:56:41.647" v="1629" actId="700"/>
          <ac:spMkLst>
            <pc:docMk/>
            <pc:sldMk cId="4022320569" sldId="299"/>
            <ac:spMk id="3" creationId="{70A30AFA-FD53-2342-A57E-8B7C90B473EC}"/>
          </ac:spMkLst>
        </pc:spChg>
        <pc:spChg chg="mod ord">
          <ac:chgData name="Mikołaj Leszczuk" userId="f51ff640-68ca-4f5b-81f1-7b807841f46e" providerId="ADAL" clId="{F024B9A0-B5DA-1546-9294-2AA8A73341DD}" dt="2020-11-29T23:57:09.387" v="1635" actId="700"/>
          <ac:spMkLst>
            <pc:docMk/>
            <pc:sldMk cId="4022320569" sldId="299"/>
            <ac:spMk id="4" creationId="{098E4337-C9D2-4A44-80C0-2D778975400C}"/>
          </ac:spMkLst>
        </pc:spChg>
        <pc:spChg chg="add del mod">
          <ac:chgData name="Mikołaj Leszczuk" userId="f51ff640-68ca-4f5b-81f1-7b807841f46e" providerId="ADAL" clId="{F024B9A0-B5DA-1546-9294-2AA8A73341DD}" dt="2020-11-29T23:57:09.387" v="1635" actId="700"/>
          <ac:spMkLst>
            <pc:docMk/>
            <pc:sldMk cId="4022320569" sldId="299"/>
            <ac:spMk id="9" creationId="{5CCC129F-DE27-F242-BD16-5DC78F3D1EE6}"/>
          </ac:spMkLst>
        </pc:spChg>
        <pc:picChg chg="add del mod">
          <ac:chgData name="Mikołaj Leszczuk" userId="f51ff640-68ca-4f5b-81f1-7b807841f46e" providerId="ADAL" clId="{F024B9A0-B5DA-1546-9294-2AA8A73341DD}" dt="2020-11-29T23:56:36.970" v="1628"/>
          <ac:picMkLst>
            <pc:docMk/>
            <pc:sldMk cId="4022320569" sldId="299"/>
            <ac:picMk id="6" creationId="{8F35FF11-CA0E-434D-B8B5-770845A6EA82}"/>
          </ac:picMkLst>
        </pc:picChg>
        <pc:picChg chg="add mod">
          <ac:chgData name="Mikołaj Leszczuk" userId="f51ff640-68ca-4f5b-81f1-7b807841f46e" providerId="ADAL" clId="{F024B9A0-B5DA-1546-9294-2AA8A73341DD}" dt="2020-11-29T23:58:06.055" v="1645" actId="12788"/>
          <ac:picMkLst>
            <pc:docMk/>
            <pc:sldMk cId="4022320569" sldId="299"/>
            <ac:picMk id="8" creationId="{6D8E78A9-8F9F-AD48-9981-A983A7BEA62B}"/>
          </ac:picMkLst>
        </pc:picChg>
      </pc:sldChg>
    </pc:docChg>
  </pc:docChgLst>
  <pc:docChgLst>
    <pc:chgData name="Jakub Nawała" userId="S::jnawala@agh.edu.pl::d72b0640-9b4f-47a0-ad4f-0ae26e983b57" providerId="AD" clId="Web-{B87B8E7C-204F-6868-8217-1287B23A3789}"/>
    <pc:docChg chg="modSld">
      <pc:chgData name="Jakub Nawała" userId="S::jnawala@agh.edu.pl::d72b0640-9b4f-47a0-ad4f-0ae26e983b57" providerId="AD" clId="Web-{B87B8E7C-204F-6868-8217-1287B23A3789}" dt="2020-11-30T09:02:37.860" v="12" actId="20577"/>
      <pc:docMkLst>
        <pc:docMk/>
      </pc:docMkLst>
      <pc:sldChg chg="modSp">
        <pc:chgData name="Jakub Nawała" userId="S::jnawala@agh.edu.pl::d72b0640-9b4f-47a0-ad4f-0ae26e983b57" providerId="AD" clId="Web-{B87B8E7C-204F-6868-8217-1287B23A3789}" dt="2020-11-30T09:02:37.844" v="11" actId="20577"/>
        <pc:sldMkLst>
          <pc:docMk/>
          <pc:sldMk cId="4149094068" sldId="260"/>
        </pc:sldMkLst>
        <pc:spChg chg="mod">
          <ac:chgData name="Jakub Nawała" userId="S::jnawala@agh.edu.pl::d72b0640-9b4f-47a0-ad4f-0ae26e983b57" providerId="AD" clId="Web-{B87B8E7C-204F-6868-8217-1287B23A3789}" dt="2020-11-30T09:02:37.844" v="11" actId="20577"/>
          <ac:spMkLst>
            <pc:docMk/>
            <pc:sldMk cId="4149094068" sldId="260"/>
            <ac:spMk id="3" creationId="{70A30AFA-FD53-2342-A57E-8B7C90B473EC}"/>
          </ac:spMkLst>
        </pc:spChg>
      </pc:sldChg>
      <pc:sldChg chg="addCm">
        <pc:chgData name="Jakub Nawała" userId="S::jnawala@agh.edu.pl::d72b0640-9b4f-47a0-ad4f-0ae26e983b57" providerId="AD" clId="Web-{B87B8E7C-204F-6868-8217-1287B23A3789}" dt="2020-11-30T09:00:05.404" v="0"/>
        <pc:sldMkLst>
          <pc:docMk/>
          <pc:sldMk cId="1237498682" sldId="291"/>
        </pc:sldMkLst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0-12-02T01:21:52.827" idx="2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citizentruth.org/facial-recognition-china/" TargetMode="External"/><Relationship Id="rId1" Type="http://schemas.openxmlformats.org/officeDocument/2006/relationships/image" Target="../media/image7.jpeg"/><Relationship Id="rId5" Type="http://schemas.openxmlformats.org/officeDocument/2006/relationships/image" Target="../media/image9.png"/><Relationship Id="rId4" Type="http://schemas.openxmlformats.org/officeDocument/2006/relationships/hyperlink" Target="https://www.nextwider.com/google-object-recognition-research-3/" TargetMode="Externa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en.wikipedia.org/wiki/Dlib" TargetMode="External"/><Relationship Id="rId1" Type="http://schemas.openxmlformats.org/officeDocument/2006/relationships/image" Target="../media/image22.png"/><Relationship Id="rId5" Type="http://schemas.openxmlformats.org/officeDocument/2006/relationships/hyperlink" Target="https://home-assistant-china.github.io/components/image_processing.openalpr_local/" TargetMode="External"/><Relationship Id="rId4" Type="http://schemas.openxmlformats.org/officeDocument/2006/relationships/image" Target="../media/image2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citizentruth.org/facial-recognition-china/" TargetMode="External"/><Relationship Id="rId1" Type="http://schemas.openxmlformats.org/officeDocument/2006/relationships/image" Target="../media/image7.jpeg"/><Relationship Id="rId5" Type="http://schemas.openxmlformats.org/officeDocument/2006/relationships/image" Target="../media/image9.png"/><Relationship Id="rId4" Type="http://schemas.openxmlformats.org/officeDocument/2006/relationships/hyperlink" Target="https://www.nextwider.com/google-object-recognition-research-3/" TargetMode="External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1.jpeg"/><Relationship Id="rId1" Type="http://schemas.openxmlformats.org/officeDocument/2006/relationships/image" Target="../media/image15.jpeg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en.wikipedia.org/wiki/Dlib" TargetMode="External"/><Relationship Id="rId1" Type="http://schemas.openxmlformats.org/officeDocument/2006/relationships/image" Target="../media/image22.png"/><Relationship Id="rId5" Type="http://schemas.openxmlformats.org/officeDocument/2006/relationships/hyperlink" Target="https://home-assistant-china.github.io/components/image_processing.openalpr_local/" TargetMode="External"/><Relationship Id="rId4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DC211A-C3BF-8645-9938-89A922171936}" type="doc">
      <dgm:prSet loTypeId="urn:microsoft.com/office/officeart/2005/8/layout/bProcess3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FC9CFEF5-F621-9244-94DB-41BFD4F833AF}">
      <dgm:prSet phldrT="[Tekst]" phldr="0"/>
      <dgm:spPr/>
      <dgm:t>
        <a:bodyPr/>
        <a:lstStyle/>
        <a:p>
          <a:r>
            <a:rPr lang="pl-PL"/>
            <a:t>SRC</a:t>
          </a:r>
        </a:p>
      </dgm:t>
    </dgm:pt>
    <dgm:pt modelId="{85692727-F8A6-2A48-8572-7E4EA4F89EA4}" type="parTrans" cxnId="{8801B893-8E9C-A143-B9E7-4A0C7F20E283}">
      <dgm:prSet/>
      <dgm:spPr/>
      <dgm:t>
        <a:bodyPr/>
        <a:lstStyle/>
        <a:p>
          <a:endParaRPr lang="pl-PL"/>
        </a:p>
      </dgm:t>
    </dgm:pt>
    <dgm:pt modelId="{ABBC5497-A533-F841-9245-EFE70B18F101}" type="sibTrans" cxnId="{8801B893-8E9C-A143-B9E7-4A0C7F20E283}">
      <dgm:prSet/>
      <dgm:spPr/>
      <dgm:t>
        <a:bodyPr/>
        <a:lstStyle/>
        <a:p>
          <a:endParaRPr lang="pl-PL"/>
        </a:p>
      </dgm:t>
    </dgm:pt>
    <dgm:pt modelId="{E9D565B7-977B-464B-A302-EEE41425F252}">
      <dgm:prSet phldrT="[Tekst]" phldr="0"/>
      <dgm:spPr/>
      <dgm:t>
        <a:bodyPr/>
        <a:lstStyle/>
        <a:p>
          <a:r>
            <a:rPr lang="pl-PL"/>
            <a:t>HRC</a:t>
          </a:r>
        </a:p>
      </dgm:t>
    </dgm:pt>
    <dgm:pt modelId="{6DF7E148-82CB-C24D-ADC6-6CAC55C738B9}" type="parTrans" cxnId="{03C38565-605F-C643-8283-9A166C46947D}">
      <dgm:prSet/>
      <dgm:spPr/>
      <dgm:t>
        <a:bodyPr/>
        <a:lstStyle/>
        <a:p>
          <a:endParaRPr lang="pl-PL"/>
        </a:p>
      </dgm:t>
    </dgm:pt>
    <dgm:pt modelId="{5C372018-FEB1-E54B-BD1B-BF02BC8B697E}" type="sibTrans" cxnId="{03C38565-605F-C643-8283-9A166C46947D}">
      <dgm:prSet/>
      <dgm:spPr/>
      <dgm:t>
        <a:bodyPr/>
        <a:lstStyle/>
        <a:p>
          <a:endParaRPr lang="pl-PL"/>
        </a:p>
      </dgm:t>
    </dgm:pt>
    <dgm:pt modelId="{1E26EE6A-3D6D-DE41-BAEE-F249E0B962B4}">
      <dgm:prSet phldrT="[Tekst]" phldr="0"/>
      <dgm:spPr/>
      <dgm:t>
        <a:bodyPr/>
        <a:lstStyle/>
        <a:p>
          <a:r>
            <a:rPr lang="pl-PL"/>
            <a:t>PVS</a:t>
          </a:r>
        </a:p>
      </dgm:t>
    </dgm:pt>
    <dgm:pt modelId="{A269AA82-1302-4D45-8AF7-CA3E5D0B5B99}" type="parTrans" cxnId="{97FA0B3C-CAD9-7747-9F28-6E769DA5BC43}">
      <dgm:prSet/>
      <dgm:spPr/>
      <dgm:t>
        <a:bodyPr/>
        <a:lstStyle/>
        <a:p>
          <a:endParaRPr lang="pl-PL"/>
        </a:p>
      </dgm:t>
    </dgm:pt>
    <dgm:pt modelId="{5B751708-D176-0546-8E25-E15EB301E9DC}" type="sibTrans" cxnId="{97FA0B3C-CAD9-7747-9F28-6E769DA5BC43}">
      <dgm:prSet/>
      <dgm:spPr/>
      <dgm:t>
        <a:bodyPr/>
        <a:lstStyle/>
        <a:p>
          <a:endParaRPr lang="pl-PL"/>
        </a:p>
      </dgm:t>
    </dgm:pt>
    <dgm:pt modelId="{B6B5BB12-CE34-D143-8DCA-EF7C5D45A834}">
      <dgm:prSet phldrT="[Tekst]" phldr="0"/>
      <dgm:spPr/>
      <dgm:t>
        <a:bodyPr/>
        <a:lstStyle/>
        <a:p>
          <a:r>
            <a:rPr lang="pl-PL"/>
            <a:t>Recognition</a:t>
          </a:r>
        </a:p>
      </dgm:t>
    </dgm:pt>
    <dgm:pt modelId="{08F56958-1EB3-A74A-9643-4DB3904CB031}" type="parTrans" cxnId="{490C72C2-0221-CF48-B4DE-FF1AEDA141FA}">
      <dgm:prSet/>
      <dgm:spPr/>
      <dgm:t>
        <a:bodyPr/>
        <a:lstStyle/>
        <a:p>
          <a:endParaRPr lang="pl-PL"/>
        </a:p>
      </dgm:t>
    </dgm:pt>
    <dgm:pt modelId="{04277B30-756F-FA49-97E2-C1F607F9498C}" type="sibTrans" cxnId="{490C72C2-0221-CF48-B4DE-FF1AEDA141FA}">
      <dgm:prSet/>
      <dgm:spPr/>
      <dgm:t>
        <a:bodyPr/>
        <a:lstStyle/>
        <a:p>
          <a:endParaRPr lang="pl-PL"/>
        </a:p>
      </dgm:t>
    </dgm:pt>
    <dgm:pt modelId="{9C5B6FF1-0077-0D40-BCAF-264FD0C83899}">
      <dgm:prSet phldrT="[Tekst]" phldr="0"/>
      <dgm:spPr/>
      <dgm:t>
        <a:bodyPr/>
        <a:lstStyle/>
        <a:p>
          <a:r>
            <a:rPr lang="pl-PL"/>
            <a:t>Quality</a:t>
          </a:r>
        </a:p>
      </dgm:t>
    </dgm:pt>
    <dgm:pt modelId="{23AB6F32-F6E0-824D-B3D6-1F069EA999FD}" type="parTrans" cxnId="{C8A502DC-6B6B-DA4C-A858-9A1C689E7D3C}">
      <dgm:prSet/>
      <dgm:spPr/>
      <dgm:t>
        <a:bodyPr/>
        <a:lstStyle/>
        <a:p>
          <a:endParaRPr lang="pl-PL"/>
        </a:p>
      </dgm:t>
    </dgm:pt>
    <dgm:pt modelId="{CB7E9083-B661-9E45-AAE7-AF0547353F69}" type="sibTrans" cxnId="{C8A502DC-6B6B-DA4C-A858-9A1C689E7D3C}">
      <dgm:prSet/>
      <dgm:spPr/>
      <dgm:t>
        <a:bodyPr/>
        <a:lstStyle/>
        <a:p>
          <a:endParaRPr lang="pl-PL"/>
        </a:p>
      </dgm:t>
    </dgm:pt>
    <dgm:pt modelId="{C3AC97AD-8149-5245-8C06-A96F04495642}">
      <dgm:prSet phldrT="[Tekst]" phldr="0"/>
      <dgm:spPr/>
      <dgm:t>
        <a:bodyPr/>
        <a:lstStyle/>
        <a:p>
          <a:r>
            <a:rPr lang="pl-PL"/>
            <a:t>Model</a:t>
          </a:r>
        </a:p>
      </dgm:t>
    </dgm:pt>
    <dgm:pt modelId="{BDE7B8A8-B3F6-C84F-A9EF-ADD3A38C3BB3}" type="parTrans" cxnId="{35EDA04D-29F2-4746-B0C0-7B40699EF030}">
      <dgm:prSet/>
      <dgm:spPr/>
      <dgm:t>
        <a:bodyPr/>
        <a:lstStyle/>
        <a:p>
          <a:endParaRPr lang="pl-PL"/>
        </a:p>
      </dgm:t>
    </dgm:pt>
    <dgm:pt modelId="{47054617-E80F-BF42-A929-31706824FDDB}" type="sibTrans" cxnId="{35EDA04D-29F2-4746-B0C0-7B40699EF030}">
      <dgm:prSet/>
      <dgm:spPr/>
      <dgm:t>
        <a:bodyPr/>
        <a:lstStyle/>
        <a:p>
          <a:endParaRPr lang="pl-PL"/>
        </a:p>
      </dgm:t>
    </dgm:pt>
    <dgm:pt modelId="{AC9BB005-6657-6342-9216-F69214B7D390}">
      <dgm:prSet phldrT="[Tekst]" phldr="0"/>
      <dgm:spPr/>
      <dgm:t>
        <a:bodyPr/>
        <a:lstStyle/>
        <a:p>
          <a:r>
            <a:rPr lang="pl-PL"/>
            <a:t>Implementation</a:t>
          </a:r>
        </a:p>
      </dgm:t>
    </dgm:pt>
    <dgm:pt modelId="{10BCE430-17E0-C74F-BB91-4DEF52680697}" type="parTrans" cxnId="{160A2954-0E3E-2243-9903-E67F7EA78A3A}">
      <dgm:prSet/>
      <dgm:spPr/>
      <dgm:t>
        <a:bodyPr/>
        <a:lstStyle/>
        <a:p>
          <a:endParaRPr lang="pl-PL"/>
        </a:p>
      </dgm:t>
    </dgm:pt>
    <dgm:pt modelId="{EAA5FE68-1688-D44F-A76C-4B4EBEBE5970}" type="sibTrans" cxnId="{160A2954-0E3E-2243-9903-E67F7EA78A3A}">
      <dgm:prSet/>
      <dgm:spPr/>
      <dgm:t>
        <a:bodyPr/>
        <a:lstStyle/>
        <a:p>
          <a:endParaRPr lang="pl-PL"/>
        </a:p>
      </dgm:t>
    </dgm:pt>
    <dgm:pt modelId="{423903B1-0D51-6744-91DB-948C370B9076}" type="pres">
      <dgm:prSet presAssocID="{63DC211A-C3BF-8645-9938-89A922171936}" presName="Name0" presStyleCnt="0">
        <dgm:presLayoutVars>
          <dgm:dir/>
          <dgm:resizeHandles val="exact"/>
        </dgm:presLayoutVars>
      </dgm:prSet>
      <dgm:spPr/>
    </dgm:pt>
    <dgm:pt modelId="{C65EE6AE-3E19-B346-B1D6-554C91FE5261}" type="pres">
      <dgm:prSet presAssocID="{FC9CFEF5-F621-9244-94DB-41BFD4F833AF}" presName="node" presStyleLbl="node1" presStyleIdx="0" presStyleCnt="7">
        <dgm:presLayoutVars>
          <dgm:bulletEnabled val="1"/>
        </dgm:presLayoutVars>
      </dgm:prSet>
      <dgm:spPr/>
    </dgm:pt>
    <dgm:pt modelId="{98D07C90-7893-E44C-9792-0E6D68C8CB44}" type="pres">
      <dgm:prSet presAssocID="{ABBC5497-A533-F841-9245-EFE70B18F101}" presName="sibTrans" presStyleLbl="sibTrans1D1" presStyleIdx="0" presStyleCnt="6"/>
      <dgm:spPr/>
    </dgm:pt>
    <dgm:pt modelId="{735214C8-12A2-EA4C-A2BF-3A66F67BF7B4}" type="pres">
      <dgm:prSet presAssocID="{ABBC5497-A533-F841-9245-EFE70B18F101}" presName="connectorText" presStyleLbl="sibTrans1D1" presStyleIdx="0" presStyleCnt="6"/>
      <dgm:spPr/>
    </dgm:pt>
    <dgm:pt modelId="{029FA4B4-ECCF-E348-86C1-CC9794012ECA}" type="pres">
      <dgm:prSet presAssocID="{E9D565B7-977B-464B-A302-EEE41425F252}" presName="node" presStyleLbl="node1" presStyleIdx="1" presStyleCnt="7">
        <dgm:presLayoutVars>
          <dgm:bulletEnabled val="1"/>
        </dgm:presLayoutVars>
      </dgm:prSet>
      <dgm:spPr/>
    </dgm:pt>
    <dgm:pt modelId="{E5D7CE33-F8F4-B041-92DA-AFCCC3E7F44A}" type="pres">
      <dgm:prSet presAssocID="{5C372018-FEB1-E54B-BD1B-BF02BC8B697E}" presName="sibTrans" presStyleLbl="sibTrans1D1" presStyleIdx="1" presStyleCnt="6"/>
      <dgm:spPr/>
    </dgm:pt>
    <dgm:pt modelId="{8DF9DDB6-494C-034F-83BA-C041FF6A45FE}" type="pres">
      <dgm:prSet presAssocID="{5C372018-FEB1-E54B-BD1B-BF02BC8B697E}" presName="connectorText" presStyleLbl="sibTrans1D1" presStyleIdx="1" presStyleCnt="6"/>
      <dgm:spPr/>
    </dgm:pt>
    <dgm:pt modelId="{E43C10B3-5036-DD48-ADB1-265FFA41622A}" type="pres">
      <dgm:prSet presAssocID="{1E26EE6A-3D6D-DE41-BAEE-F249E0B962B4}" presName="node" presStyleLbl="node1" presStyleIdx="2" presStyleCnt="7">
        <dgm:presLayoutVars>
          <dgm:bulletEnabled val="1"/>
        </dgm:presLayoutVars>
      </dgm:prSet>
      <dgm:spPr/>
    </dgm:pt>
    <dgm:pt modelId="{3C334A17-BED6-B840-9050-84000A5AD477}" type="pres">
      <dgm:prSet presAssocID="{5B751708-D176-0546-8E25-E15EB301E9DC}" presName="sibTrans" presStyleLbl="sibTrans1D1" presStyleIdx="2" presStyleCnt="6"/>
      <dgm:spPr/>
    </dgm:pt>
    <dgm:pt modelId="{2202F6A5-9ED4-3F40-893F-B0B65C942FE7}" type="pres">
      <dgm:prSet presAssocID="{5B751708-D176-0546-8E25-E15EB301E9DC}" presName="connectorText" presStyleLbl="sibTrans1D1" presStyleIdx="2" presStyleCnt="6"/>
      <dgm:spPr/>
    </dgm:pt>
    <dgm:pt modelId="{FCDFEC23-4AFB-D047-B723-D90689DF059D}" type="pres">
      <dgm:prSet presAssocID="{B6B5BB12-CE34-D143-8DCA-EF7C5D45A834}" presName="node" presStyleLbl="node1" presStyleIdx="3" presStyleCnt="7">
        <dgm:presLayoutVars>
          <dgm:bulletEnabled val="1"/>
        </dgm:presLayoutVars>
      </dgm:prSet>
      <dgm:spPr/>
    </dgm:pt>
    <dgm:pt modelId="{C9C510A6-9F98-C949-9E56-E63594C7128D}" type="pres">
      <dgm:prSet presAssocID="{04277B30-756F-FA49-97E2-C1F607F9498C}" presName="sibTrans" presStyleLbl="sibTrans1D1" presStyleIdx="3" presStyleCnt="6"/>
      <dgm:spPr/>
    </dgm:pt>
    <dgm:pt modelId="{EB29E447-4AF4-A146-84E7-7C1AC0085E0C}" type="pres">
      <dgm:prSet presAssocID="{04277B30-756F-FA49-97E2-C1F607F9498C}" presName="connectorText" presStyleLbl="sibTrans1D1" presStyleIdx="3" presStyleCnt="6"/>
      <dgm:spPr/>
    </dgm:pt>
    <dgm:pt modelId="{DBEBDF08-FD42-E440-9653-63C4E3D515B6}" type="pres">
      <dgm:prSet presAssocID="{9C5B6FF1-0077-0D40-BCAF-264FD0C83899}" presName="node" presStyleLbl="node1" presStyleIdx="4" presStyleCnt="7">
        <dgm:presLayoutVars>
          <dgm:bulletEnabled val="1"/>
        </dgm:presLayoutVars>
      </dgm:prSet>
      <dgm:spPr/>
    </dgm:pt>
    <dgm:pt modelId="{C83C67A5-55A7-9944-AAC8-216EA6F8D809}" type="pres">
      <dgm:prSet presAssocID="{CB7E9083-B661-9E45-AAE7-AF0547353F69}" presName="sibTrans" presStyleLbl="sibTrans1D1" presStyleIdx="4" presStyleCnt="6"/>
      <dgm:spPr/>
    </dgm:pt>
    <dgm:pt modelId="{9DE9A1BF-9C82-5748-B7CB-C88F06452BB5}" type="pres">
      <dgm:prSet presAssocID="{CB7E9083-B661-9E45-AAE7-AF0547353F69}" presName="connectorText" presStyleLbl="sibTrans1D1" presStyleIdx="4" presStyleCnt="6"/>
      <dgm:spPr/>
    </dgm:pt>
    <dgm:pt modelId="{0B69D692-9572-9740-BEF3-BFAD81385819}" type="pres">
      <dgm:prSet presAssocID="{C3AC97AD-8149-5245-8C06-A96F04495642}" presName="node" presStyleLbl="node1" presStyleIdx="5" presStyleCnt="7">
        <dgm:presLayoutVars>
          <dgm:bulletEnabled val="1"/>
        </dgm:presLayoutVars>
      </dgm:prSet>
      <dgm:spPr/>
    </dgm:pt>
    <dgm:pt modelId="{8899E4EA-DB16-6D4E-A20F-01C81248AE21}" type="pres">
      <dgm:prSet presAssocID="{47054617-E80F-BF42-A929-31706824FDDB}" presName="sibTrans" presStyleLbl="sibTrans1D1" presStyleIdx="5" presStyleCnt="6"/>
      <dgm:spPr/>
    </dgm:pt>
    <dgm:pt modelId="{93DFF975-DA71-3D48-AA62-A68F6D0C455C}" type="pres">
      <dgm:prSet presAssocID="{47054617-E80F-BF42-A929-31706824FDDB}" presName="connectorText" presStyleLbl="sibTrans1D1" presStyleIdx="5" presStyleCnt="6"/>
      <dgm:spPr/>
    </dgm:pt>
    <dgm:pt modelId="{C67828D0-F3E4-D046-BD0A-661F997D5B41}" type="pres">
      <dgm:prSet presAssocID="{AC9BB005-6657-6342-9216-F69214B7D390}" presName="node" presStyleLbl="node1" presStyleIdx="6" presStyleCnt="7">
        <dgm:presLayoutVars>
          <dgm:bulletEnabled val="1"/>
        </dgm:presLayoutVars>
      </dgm:prSet>
      <dgm:spPr/>
    </dgm:pt>
  </dgm:ptLst>
  <dgm:cxnLst>
    <dgm:cxn modelId="{31F94609-2D23-D545-9FCC-244DD539CBAD}" type="presOf" srcId="{5C372018-FEB1-E54B-BD1B-BF02BC8B697E}" destId="{E5D7CE33-F8F4-B041-92DA-AFCCC3E7F44A}" srcOrd="0" destOrd="0" presId="urn:microsoft.com/office/officeart/2005/8/layout/bProcess3"/>
    <dgm:cxn modelId="{3078540B-3069-CC4C-ABA0-D416541B5627}" type="presOf" srcId="{E9D565B7-977B-464B-A302-EEE41425F252}" destId="{029FA4B4-ECCF-E348-86C1-CC9794012ECA}" srcOrd="0" destOrd="0" presId="urn:microsoft.com/office/officeart/2005/8/layout/bProcess3"/>
    <dgm:cxn modelId="{95B2230E-2538-5B4A-AA35-FEDB1DDE4698}" type="presOf" srcId="{5C372018-FEB1-E54B-BD1B-BF02BC8B697E}" destId="{8DF9DDB6-494C-034F-83BA-C041FF6A45FE}" srcOrd="1" destOrd="0" presId="urn:microsoft.com/office/officeart/2005/8/layout/bProcess3"/>
    <dgm:cxn modelId="{81825D21-E9A3-BD4C-B488-3D9BC50AA74C}" type="presOf" srcId="{CB7E9083-B661-9E45-AAE7-AF0547353F69}" destId="{9DE9A1BF-9C82-5748-B7CB-C88F06452BB5}" srcOrd="1" destOrd="0" presId="urn:microsoft.com/office/officeart/2005/8/layout/bProcess3"/>
    <dgm:cxn modelId="{97FA0B3C-CAD9-7747-9F28-6E769DA5BC43}" srcId="{63DC211A-C3BF-8645-9938-89A922171936}" destId="{1E26EE6A-3D6D-DE41-BAEE-F249E0B962B4}" srcOrd="2" destOrd="0" parTransId="{A269AA82-1302-4D45-8AF7-CA3E5D0B5B99}" sibTransId="{5B751708-D176-0546-8E25-E15EB301E9DC}"/>
    <dgm:cxn modelId="{35EDA04D-29F2-4746-B0C0-7B40699EF030}" srcId="{63DC211A-C3BF-8645-9938-89A922171936}" destId="{C3AC97AD-8149-5245-8C06-A96F04495642}" srcOrd="5" destOrd="0" parTransId="{BDE7B8A8-B3F6-C84F-A9EF-ADD3A38C3BB3}" sibTransId="{47054617-E80F-BF42-A929-31706824FDDB}"/>
    <dgm:cxn modelId="{ED85964E-6D83-5E42-9AD8-B6CC49AEF2A4}" type="presOf" srcId="{1E26EE6A-3D6D-DE41-BAEE-F249E0B962B4}" destId="{E43C10B3-5036-DD48-ADB1-265FFA41622A}" srcOrd="0" destOrd="0" presId="urn:microsoft.com/office/officeart/2005/8/layout/bProcess3"/>
    <dgm:cxn modelId="{160A2954-0E3E-2243-9903-E67F7EA78A3A}" srcId="{63DC211A-C3BF-8645-9938-89A922171936}" destId="{AC9BB005-6657-6342-9216-F69214B7D390}" srcOrd="6" destOrd="0" parTransId="{10BCE430-17E0-C74F-BB91-4DEF52680697}" sibTransId="{EAA5FE68-1688-D44F-A76C-4B4EBEBE5970}"/>
    <dgm:cxn modelId="{BC81BD60-3C2D-D247-9307-FDA4C961FEC1}" type="presOf" srcId="{CB7E9083-B661-9E45-AAE7-AF0547353F69}" destId="{C83C67A5-55A7-9944-AAC8-216EA6F8D809}" srcOrd="0" destOrd="0" presId="urn:microsoft.com/office/officeart/2005/8/layout/bProcess3"/>
    <dgm:cxn modelId="{03C38565-605F-C643-8283-9A166C46947D}" srcId="{63DC211A-C3BF-8645-9938-89A922171936}" destId="{E9D565B7-977B-464B-A302-EEE41425F252}" srcOrd="1" destOrd="0" parTransId="{6DF7E148-82CB-C24D-ADC6-6CAC55C738B9}" sibTransId="{5C372018-FEB1-E54B-BD1B-BF02BC8B697E}"/>
    <dgm:cxn modelId="{E963447E-F4D0-B245-92E4-892E61EF8922}" type="presOf" srcId="{AC9BB005-6657-6342-9216-F69214B7D390}" destId="{C67828D0-F3E4-D046-BD0A-661F997D5B41}" srcOrd="0" destOrd="0" presId="urn:microsoft.com/office/officeart/2005/8/layout/bProcess3"/>
    <dgm:cxn modelId="{8801B893-8E9C-A143-B9E7-4A0C7F20E283}" srcId="{63DC211A-C3BF-8645-9938-89A922171936}" destId="{FC9CFEF5-F621-9244-94DB-41BFD4F833AF}" srcOrd="0" destOrd="0" parTransId="{85692727-F8A6-2A48-8572-7E4EA4F89EA4}" sibTransId="{ABBC5497-A533-F841-9245-EFE70B18F101}"/>
    <dgm:cxn modelId="{87105E98-F5C9-5046-B500-145F4C66414B}" type="presOf" srcId="{5B751708-D176-0546-8E25-E15EB301E9DC}" destId="{2202F6A5-9ED4-3F40-893F-B0B65C942FE7}" srcOrd="1" destOrd="0" presId="urn:microsoft.com/office/officeart/2005/8/layout/bProcess3"/>
    <dgm:cxn modelId="{FCB46FA4-C179-A841-81C9-AEBD50F12F1F}" type="presOf" srcId="{63DC211A-C3BF-8645-9938-89A922171936}" destId="{423903B1-0D51-6744-91DB-948C370B9076}" srcOrd="0" destOrd="0" presId="urn:microsoft.com/office/officeart/2005/8/layout/bProcess3"/>
    <dgm:cxn modelId="{B07858A8-2C61-654D-9DB2-D445F94B5591}" type="presOf" srcId="{C3AC97AD-8149-5245-8C06-A96F04495642}" destId="{0B69D692-9572-9740-BEF3-BFAD81385819}" srcOrd="0" destOrd="0" presId="urn:microsoft.com/office/officeart/2005/8/layout/bProcess3"/>
    <dgm:cxn modelId="{5B2906AB-7D44-8945-B19D-2714FB7835AE}" type="presOf" srcId="{FC9CFEF5-F621-9244-94DB-41BFD4F833AF}" destId="{C65EE6AE-3E19-B346-B1D6-554C91FE5261}" srcOrd="0" destOrd="0" presId="urn:microsoft.com/office/officeart/2005/8/layout/bProcess3"/>
    <dgm:cxn modelId="{850042B3-D5F2-9042-9D34-235B51E8CAAA}" type="presOf" srcId="{47054617-E80F-BF42-A929-31706824FDDB}" destId="{8899E4EA-DB16-6D4E-A20F-01C81248AE21}" srcOrd="0" destOrd="0" presId="urn:microsoft.com/office/officeart/2005/8/layout/bProcess3"/>
    <dgm:cxn modelId="{D944C3C1-3B95-774D-89C0-558EEF6FC00F}" type="presOf" srcId="{04277B30-756F-FA49-97E2-C1F607F9498C}" destId="{C9C510A6-9F98-C949-9E56-E63594C7128D}" srcOrd="0" destOrd="0" presId="urn:microsoft.com/office/officeart/2005/8/layout/bProcess3"/>
    <dgm:cxn modelId="{490C72C2-0221-CF48-B4DE-FF1AEDA141FA}" srcId="{63DC211A-C3BF-8645-9938-89A922171936}" destId="{B6B5BB12-CE34-D143-8DCA-EF7C5D45A834}" srcOrd="3" destOrd="0" parTransId="{08F56958-1EB3-A74A-9643-4DB3904CB031}" sibTransId="{04277B30-756F-FA49-97E2-C1F607F9498C}"/>
    <dgm:cxn modelId="{2431B9C6-2ED2-054A-9C09-89FC1B5AF1F4}" type="presOf" srcId="{04277B30-756F-FA49-97E2-C1F607F9498C}" destId="{EB29E447-4AF4-A146-84E7-7C1AC0085E0C}" srcOrd="1" destOrd="0" presId="urn:microsoft.com/office/officeart/2005/8/layout/bProcess3"/>
    <dgm:cxn modelId="{81C2D3D4-4366-C042-954F-61E7F57928E2}" type="presOf" srcId="{ABBC5497-A533-F841-9245-EFE70B18F101}" destId="{735214C8-12A2-EA4C-A2BF-3A66F67BF7B4}" srcOrd="1" destOrd="0" presId="urn:microsoft.com/office/officeart/2005/8/layout/bProcess3"/>
    <dgm:cxn modelId="{E18DB4D9-5DED-0F49-A430-646119D4BEF2}" type="presOf" srcId="{ABBC5497-A533-F841-9245-EFE70B18F101}" destId="{98D07C90-7893-E44C-9792-0E6D68C8CB44}" srcOrd="0" destOrd="0" presId="urn:microsoft.com/office/officeart/2005/8/layout/bProcess3"/>
    <dgm:cxn modelId="{C8A502DC-6B6B-DA4C-A858-9A1C689E7D3C}" srcId="{63DC211A-C3BF-8645-9938-89A922171936}" destId="{9C5B6FF1-0077-0D40-BCAF-264FD0C83899}" srcOrd="4" destOrd="0" parTransId="{23AB6F32-F6E0-824D-B3D6-1F069EA999FD}" sibTransId="{CB7E9083-B661-9E45-AAE7-AF0547353F69}"/>
    <dgm:cxn modelId="{75031ADE-BD01-3F4B-ADFC-56474D7E00EF}" type="presOf" srcId="{47054617-E80F-BF42-A929-31706824FDDB}" destId="{93DFF975-DA71-3D48-AA62-A68F6D0C455C}" srcOrd="1" destOrd="0" presId="urn:microsoft.com/office/officeart/2005/8/layout/bProcess3"/>
    <dgm:cxn modelId="{DDC35CDE-E23F-564E-9759-8EC3E207D292}" type="presOf" srcId="{5B751708-D176-0546-8E25-E15EB301E9DC}" destId="{3C334A17-BED6-B840-9050-84000A5AD477}" srcOrd="0" destOrd="0" presId="urn:microsoft.com/office/officeart/2005/8/layout/bProcess3"/>
    <dgm:cxn modelId="{467AD7ED-48AC-8C48-ABD9-317EEC750638}" type="presOf" srcId="{9C5B6FF1-0077-0D40-BCAF-264FD0C83899}" destId="{DBEBDF08-FD42-E440-9653-63C4E3D515B6}" srcOrd="0" destOrd="0" presId="urn:microsoft.com/office/officeart/2005/8/layout/bProcess3"/>
    <dgm:cxn modelId="{728CC6FA-996E-4448-807F-1B6E80D14042}" type="presOf" srcId="{B6B5BB12-CE34-D143-8DCA-EF7C5D45A834}" destId="{FCDFEC23-4AFB-D047-B723-D90689DF059D}" srcOrd="0" destOrd="0" presId="urn:microsoft.com/office/officeart/2005/8/layout/bProcess3"/>
    <dgm:cxn modelId="{1F28CF6E-67D2-4140-9B04-7177B5E4FCAB}" type="presParOf" srcId="{423903B1-0D51-6744-91DB-948C370B9076}" destId="{C65EE6AE-3E19-B346-B1D6-554C91FE5261}" srcOrd="0" destOrd="0" presId="urn:microsoft.com/office/officeart/2005/8/layout/bProcess3"/>
    <dgm:cxn modelId="{E760B5D1-4375-5049-B5B9-CC5C30724028}" type="presParOf" srcId="{423903B1-0D51-6744-91DB-948C370B9076}" destId="{98D07C90-7893-E44C-9792-0E6D68C8CB44}" srcOrd="1" destOrd="0" presId="urn:microsoft.com/office/officeart/2005/8/layout/bProcess3"/>
    <dgm:cxn modelId="{62698FA3-B4B1-2E4F-A2CB-1FAF7431A5E4}" type="presParOf" srcId="{98D07C90-7893-E44C-9792-0E6D68C8CB44}" destId="{735214C8-12A2-EA4C-A2BF-3A66F67BF7B4}" srcOrd="0" destOrd="0" presId="urn:microsoft.com/office/officeart/2005/8/layout/bProcess3"/>
    <dgm:cxn modelId="{5FCB61B7-3518-9B46-B18E-988F7AA39A64}" type="presParOf" srcId="{423903B1-0D51-6744-91DB-948C370B9076}" destId="{029FA4B4-ECCF-E348-86C1-CC9794012ECA}" srcOrd="2" destOrd="0" presId="urn:microsoft.com/office/officeart/2005/8/layout/bProcess3"/>
    <dgm:cxn modelId="{922C6943-9A91-404E-A297-E93C15F5AE55}" type="presParOf" srcId="{423903B1-0D51-6744-91DB-948C370B9076}" destId="{E5D7CE33-F8F4-B041-92DA-AFCCC3E7F44A}" srcOrd="3" destOrd="0" presId="urn:microsoft.com/office/officeart/2005/8/layout/bProcess3"/>
    <dgm:cxn modelId="{9CB76236-64E8-2544-92D2-08E856E7B8B0}" type="presParOf" srcId="{E5D7CE33-F8F4-B041-92DA-AFCCC3E7F44A}" destId="{8DF9DDB6-494C-034F-83BA-C041FF6A45FE}" srcOrd="0" destOrd="0" presId="urn:microsoft.com/office/officeart/2005/8/layout/bProcess3"/>
    <dgm:cxn modelId="{5675F740-8E4E-D241-A801-3F65AACD7F55}" type="presParOf" srcId="{423903B1-0D51-6744-91DB-948C370B9076}" destId="{E43C10B3-5036-DD48-ADB1-265FFA41622A}" srcOrd="4" destOrd="0" presId="urn:microsoft.com/office/officeart/2005/8/layout/bProcess3"/>
    <dgm:cxn modelId="{F203AD6B-7F0D-F941-A319-750BB5B66FFF}" type="presParOf" srcId="{423903B1-0D51-6744-91DB-948C370B9076}" destId="{3C334A17-BED6-B840-9050-84000A5AD477}" srcOrd="5" destOrd="0" presId="urn:microsoft.com/office/officeart/2005/8/layout/bProcess3"/>
    <dgm:cxn modelId="{985EBFE7-AB52-F14C-8BE6-E8FE578A957E}" type="presParOf" srcId="{3C334A17-BED6-B840-9050-84000A5AD477}" destId="{2202F6A5-9ED4-3F40-893F-B0B65C942FE7}" srcOrd="0" destOrd="0" presId="urn:microsoft.com/office/officeart/2005/8/layout/bProcess3"/>
    <dgm:cxn modelId="{B3C68680-5548-FB40-9F47-07B3477700C0}" type="presParOf" srcId="{423903B1-0D51-6744-91DB-948C370B9076}" destId="{FCDFEC23-4AFB-D047-B723-D90689DF059D}" srcOrd="6" destOrd="0" presId="urn:microsoft.com/office/officeart/2005/8/layout/bProcess3"/>
    <dgm:cxn modelId="{97DA214C-BE86-8440-A448-4F6EE46720EC}" type="presParOf" srcId="{423903B1-0D51-6744-91DB-948C370B9076}" destId="{C9C510A6-9F98-C949-9E56-E63594C7128D}" srcOrd="7" destOrd="0" presId="urn:microsoft.com/office/officeart/2005/8/layout/bProcess3"/>
    <dgm:cxn modelId="{B97296AB-842B-CE4F-AAAF-0BB48BE5B236}" type="presParOf" srcId="{C9C510A6-9F98-C949-9E56-E63594C7128D}" destId="{EB29E447-4AF4-A146-84E7-7C1AC0085E0C}" srcOrd="0" destOrd="0" presId="urn:microsoft.com/office/officeart/2005/8/layout/bProcess3"/>
    <dgm:cxn modelId="{FC527E10-8334-C14A-A7CA-8D09C4300D7F}" type="presParOf" srcId="{423903B1-0D51-6744-91DB-948C370B9076}" destId="{DBEBDF08-FD42-E440-9653-63C4E3D515B6}" srcOrd="8" destOrd="0" presId="urn:microsoft.com/office/officeart/2005/8/layout/bProcess3"/>
    <dgm:cxn modelId="{EB0579E7-3372-194F-B385-9A903AC57210}" type="presParOf" srcId="{423903B1-0D51-6744-91DB-948C370B9076}" destId="{C83C67A5-55A7-9944-AAC8-216EA6F8D809}" srcOrd="9" destOrd="0" presId="urn:microsoft.com/office/officeart/2005/8/layout/bProcess3"/>
    <dgm:cxn modelId="{A9C8C090-D93E-294A-87DC-9D1787AE3B77}" type="presParOf" srcId="{C83C67A5-55A7-9944-AAC8-216EA6F8D809}" destId="{9DE9A1BF-9C82-5748-B7CB-C88F06452BB5}" srcOrd="0" destOrd="0" presId="urn:microsoft.com/office/officeart/2005/8/layout/bProcess3"/>
    <dgm:cxn modelId="{3424716A-8573-7F4E-88AB-45556A060342}" type="presParOf" srcId="{423903B1-0D51-6744-91DB-948C370B9076}" destId="{0B69D692-9572-9740-BEF3-BFAD81385819}" srcOrd="10" destOrd="0" presId="urn:microsoft.com/office/officeart/2005/8/layout/bProcess3"/>
    <dgm:cxn modelId="{13DE75A5-6EF4-BF4D-A6A9-EB2FC62E9455}" type="presParOf" srcId="{423903B1-0D51-6744-91DB-948C370B9076}" destId="{8899E4EA-DB16-6D4E-A20F-01C81248AE21}" srcOrd="11" destOrd="0" presId="urn:microsoft.com/office/officeart/2005/8/layout/bProcess3"/>
    <dgm:cxn modelId="{8B68D91E-B9D0-ED4C-A1F9-E8B707B587E5}" type="presParOf" srcId="{8899E4EA-DB16-6D4E-A20F-01C81248AE21}" destId="{93DFF975-DA71-3D48-AA62-A68F6D0C455C}" srcOrd="0" destOrd="0" presId="urn:microsoft.com/office/officeart/2005/8/layout/bProcess3"/>
    <dgm:cxn modelId="{E83BDAD1-1E5E-AA47-8B71-A0C5F965E3D9}" type="presParOf" srcId="{423903B1-0D51-6744-91DB-948C370B9076}" destId="{C67828D0-F3E4-D046-BD0A-661F997D5B41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411DCB-0911-7A47-88EA-40553494F501}" type="doc">
      <dgm:prSet loTypeId="urn:microsoft.com/office/officeart/2008/layout/BendingPictureCaptionList" loCatId="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pl-PL"/>
        </a:p>
      </dgm:t>
    </dgm:pt>
    <dgm:pt modelId="{65AE900D-14BF-254D-AF8C-9F991C1D6674}">
      <dgm:prSet phldrT="[Tekst]" phldr="0"/>
      <dgm:spPr/>
      <dgm:t>
        <a:bodyPr/>
        <a:lstStyle/>
        <a:p>
          <a:r>
            <a:rPr lang="en-GB" noProof="0"/>
            <a:t>Facial Recognition (FR)</a:t>
          </a:r>
        </a:p>
      </dgm:t>
    </dgm:pt>
    <dgm:pt modelId="{20DC83E7-6ADB-7E4A-957B-6814097BC3E4}" type="parTrans" cxnId="{FB905851-F4E9-7642-88FA-D3E8EC417C62}">
      <dgm:prSet/>
      <dgm:spPr/>
      <dgm:t>
        <a:bodyPr/>
        <a:lstStyle/>
        <a:p>
          <a:endParaRPr lang="pl-PL"/>
        </a:p>
      </dgm:t>
    </dgm:pt>
    <dgm:pt modelId="{1AAE94DF-373B-0944-92AB-69EBA413A732}" type="sibTrans" cxnId="{FB905851-F4E9-7642-88FA-D3E8EC417C62}">
      <dgm:prSet/>
      <dgm:spPr/>
      <dgm:t>
        <a:bodyPr/>
        <a:lstStyle/>
        <a:p>
          <a:endParaRPr lang="pl-PL"/>
        </a:p>
      </dgm:t>
    </dgm:pt>
    <dgm:pt modelId="{686809A3-1BD6-B747-9026-F3D7FF121258}">
      <dgm:prSet phldrT="[Tekst]" phldr="0"/>
      <dgm:spPr/>
      <dgm:t>
        <a:bodyPr/>
        <a:lstStyle/>
        <a:p>
          <a:r>
            <a:rPr lang="pl-PL"/>
            <a:t>Object Recognition (OR)</a:t>
          </a:r>
        </a:p>
      </dgm:t>
    </dgm:pt>
    <dgm:pt modelId="{D69CAB8B-57CF-F34B-A342-741288141A9B}" type="parTrans" cxnId="{5896D865-D67F-FE41-AEAE-FFBA7373407D}">
      <dgm:prSet/>
      <dgm:spPr/>
      <dgm:t>
        <a:bodyPr/>
        <a:lstStyle/>
        <a:p>
          <a:endParaRPr lang="pl-PL"/>
        </a:p>
      </dgm:t>
    </dgm:pt>
    <dgm:pt modelId="{2893A5F0-C794-1242-BCC1-8DE73FF7E436}" type="sibTrans" cxnId="{5896D865-D67F-FE41-AEAE-FFBA7373407D}">
      <dgm:prSet/>
      <dgm:spPr/>
      <dgm:t>
        <a:bodyPr/>
        <a:lstStyle/>
        <a:p>
          <a:endParaRPr lang="pl-PL"/>
        </a:p>
      </dgm:t>
    </dgm:pt>
    <dgm:pt modelId="{40C66C55-7784-DE41-886F-E10A9A4538A0}">
      <dgm:prSet phldrT="[Tekst]" phldr="0"/>
      <dgm:spPr/>
      <dgm:t>
        <a:bodyPr/>
        <a:lstStyle/>
        <a:p>
          <a:r>
            <a:rPr lang="en-GB" noProof="0"/>
            <a:t>Automatic License-Plate Recognition (ALPR)</a:t>
          </a:r>
        </a:p>
      </dgm:t>
    </dgm:pt>
    <dgm:pt modelId="{BBEE4245-98FE-434A-B3BE-32D8926BFDC8}" type="parTrans" cxnId="{7CE1B937-51AF-E649-B2EF-1E6F614E21CC}">
      <dgm:prSet/>
      <dgm:spPr/>
      <dgm:t>
        <a:bodyPr/>
        <a:lstStyle/>
        <a:p>
          <a:endParaRPr lang="pl-PL"/>
        </a:p>
      </dgm:t>
    </dgm:pt>
    <dgm:pt modelId="{2F210882-9FFE-F940-BDC6-3F5420FE2B1C}" type="sibTrans" cxnId="{7CE1B937-51AF-E649-B2EF-1E6F614E21CC}">
      <dgm:prSet/>
      <dgm:spPr/>
      <dgm:t>
        <a:bodyPr/>
        <a:lstStyle/>
        <a:p>
          <a:endParaRPr lang="pl-PL"/>
        </a:p>
      </dgm:t>
    </dgm:pt>
    <dgm:pt modelId="{F5073B37-33DA-A845-B1B5-31F56854D7F1}" type="pres">
      <dgm:prSet presAssocID="{8A411DCB-0911-7A47-88EA-40553494F501}" presName="Name0" presStyleCnt="0">
        <dgm:presLayoutVars>
          <dgm:dir/>
          <dgm:resizeHandles val="exact"/>
        </dgm:presLayoutVars>
      </dgm:prSet>
      <dgm:spPr/>
    </dgm:pt>
    <dgm:pt modelId="{3E6E1D3C-DFC8-3D49-B831-F6979521E62B}" type="pres">
      <dgm:prSet presAssocID="{65AE900D-14BF-254D-AF8C-9F991C1D6674}" presName="composite" presStyleCnt="0"/>
      <dgm:spPr/>
    </dgm:pt>
    <dgm:pt modelId="{3499891B-194F-2447-81E4-312E6CF8A280}" type="pres">
      <dgm:prSet presAssocID="{65AE900D-14BF-254D-AF8C-9F991C1D6674}" presName="rect1" presStyleLbl="bgImgPlace1" presStyleIdx="0" presStyleCnt="3"/>
      <dgm:spPr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0000" r="-10000"/>
          </a:stretch>
        </a:blipFill>
      </dgm:spPr>
    </dgm:pt>
    <dgm:pt modelId="{4013990F-7013-9D48-9AC4-C582409E81E8}" type="pres">
      <dgm:prSet presAssocID="{65AE900D-14BF-254D-AF8C-9F991C1D6674}" presName="wedgeRectCallout1" presStyleLbl="node1" presStyleIdx="0" presStyleCnt="3">
        <dgm:presLayoutVars>
          <dgm:bulletEnabled val="1"/>
        </dgm:presLayoutVars>
      </dgm:prSet>
      <dgm:spPr/>
    </dgm:pt>
    <dgm:pt modelId="{F0ACBA17-9CEB-804B-A5AF-CBC9361F12C1}" type="pres">
      <dgm:prSet presAssocID="{1AAE94DF-373B-0944-92AB-69EBA413A732}" presName="sibTrans" presStyleCnt="0"/>
      <dgm:spPr/>
    </dgm:pt>
    <dgm:pt modelId="{28764993-5D67-BF48-BFA0-F09979ECBAD3}" type="pres">
      <dgm:prSet presAssocID="{686809A3-1BD6-B747-9026-F3D7FF121258}" presName="composite" presStyleCnt="0"/>
      <dgm:spPr/>
    </dgm:pt>
    <dgm:pt modelId="{35A8A15E-9473-C14D-982E-317017860243}" type="pres">
      <dgm:prSet presAssocID="{686809A3-1BD6-B747-9026-F3D7FF121258}" presName="rect1" presStyleLbl="bgImgPlace1" presStyleIdx="1" presStyleCnt="3"/>
      <dgm:spPr>
        <a:blipFill>
          <a:blip xmlns:r="http://schemas.openxmlformats.org/officeDocument/2006/relationships"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129000" r="-129000"/>
          </a:stretch>
        </a:blipFill>
      </dgm:spPr>
    </dgm:pt>
    <dgm:pt modelId="{73FA5ECD-D770-8544-8564-F10CE6DD4F09}" type="pres">
      <dgm:prSet presAssocID="{686809A3-1BD6-B747-9026-F3D7FF121258}" presName="wedgeRectCallout1" presStyleLbl="node1" presStyleIdx="1" presStyleCnt="3">
        <dgm:presLayoutVars>
          <dgm:bulletEnabled val="1"/>
        </dgm:presLayoutVars>
      </dgm:prSet>
      <dgm:spPr/>
    </dgm:pt>
    <dgm:pt modelId="{53AFE925-8089-7343-AB87-1A5F11F18B51}" type="pres">
      <dgm:prSet presAssocID="{2893A5F0-C794-1242-BCC1-8DE73FF7E436}" presName="sibTrans" presStyleCnt="0"/>
      <dgm:spPr/>
    </dgm:pt>
    <dgm:pt modelId="{B8424A7F-349E-AA4C-AAFC-C7AEBF011FF5}" type="pres">
      <dgm:prSet presAssocID="{40C66C55-7784-DE41-886F-E10A9A4538A0}" presName="composite" presStyleCnt="0"/>
      <dgm:spPr/>
    </dgm:pt>
    <dgm:pt modelId="{89BE4745-6D22-7A44-A0C0-A8A7DFDEBF5F}" type="pres">
      <dgm:prSet presAssocID="{40C66C55-7784-DE41-886F-E10A9A4538A0}" presName="rect1" presStyleLbl="bgImgPlace1" presStyleIdx="2" presStyleCnt="3"/>
      <dgm:spPr>
        <a:blipFill>
          <a:blip xmlns:r="http://schemas.openxmlformats.org/officeDocument/2006/relationships" r:embed="rId5"/>
          <a:srcRect/>
          <a:stretch>
            <a:fillRect l="-3000" r="-3000"/>
          </a:stretch>
        </a:blipFill>
      </dgm:spPr>
    </dgm:pt>
    <dgm:pt modelId="{E9ACC574-C825-B441-9ADC-CC7DA4B703D4}" type="pres">
      <dgm:prSet presAssocID="{40C66C55-7784-DE41-886F-E10A9A4538A0}" presName="wedgeRectCallout1" presStyleLbl="node1" presStyleIdx="2" presStyleCnt="3">
        <dgm:presLayoutVars>
          <dgm:bulletEnabled val="1"/>
        </dgm:presLayoutVars>
      </dgm:prSet>
      <dgm:spPr/>
    </dgm:pt>
  </dgm:ptLst>
  <dgm:cxnLst>
    <dgm:cxn modelId="{7A563C29-FA40-DB49-BB1A-20FC0DF3A340}" type="presOf" srcId="{40C66C55-7784-DE41-886F-E10A9A4538A0}" destId="{E9ACC574-C825-B441-9ADC-CC7DA4B703D4}" srcOrd="0" destOrd="0" presId="urn:microsoft.com/office/officeart/2008/layout/BendingPictureCaptionList"/>
    <dgm:cxn modelId="{7CE1B937-51AF-E649-B2EF-1E6F614E21CC}" srcId="{8A411DCB-0911-7A47-88EA-40553494F501}" destId="{40C66C55-7784-DE41-886F-E10A9A4538A0}" srcOrd="2" destOrd="0" parTransId="{BBEE4245-98FE-434A-B3BE-32D8926BFDC8}" sibTransId="{2F210882-9FFE-F940-BDC6-3F5420FE2B1C}"/>
    <dgm:cxn modelId="{4A4CBD47-CC99-B94A-90D6-E66532321D3F}" type="presOf" srcId="{65AE900D-14BF-254D-AF8C-9F991C1D6674}" destId="{4013990F-7013-9D48-9AC4-C582409E81E8}" srcOrd="0" destOrd="0" presId="urn:microsoft.com/office/officeart/2008/layout/BendingPictureCaptionList"/>
    <dgm:cxn modelId="{FB905851-F4E9-7642-88FA-D3E8EC417C62}" srcId="{8A411DCB-0911-7A47-88EA-40553494F501}" destId="{65AE900D-14BF-254D-AF8C-9F991C1D6674}" srcOrd="0" destOrd="0" parTransId="{20DC83E7-6ADB-7E4A-957B-6814097BC3E4}" sibTransId="{1AAE94DF-373B-0944-92AB-69EBA413A732}"/>
    <dgm:cxn modelId="{5896D865-D67F-FE41-AEAE-FFBA7373407D}" srcId="{8A411DCB-0911-7A47-88EA-40553494F501}" destId="{686809A3-1BD6-B747-9026-F3D7FF121258}" srcOrd="1" destOrd="0" parTransId="{D69CAB8B-57CF-F34B-A342-741288141A9B}" sibTransId="{2893A5F0-C794-1242-BCC1-8DE73FF7E436}"/>
    <dgm:cxn modelId="{03BAE581-ECDD-4643-88BF-65D8A1BFC664}" type="presOf" srcId="{686809A3-1BD6-B747-9026-F3D7FF121258}" destId="{73FA5ECD-D770-8544-8564-F10CE6DD4F09}" srcOrd="0" destOrd="0" presId="urn:microsoft.com/office/officeart/2008/layout/BendingPictureCaptionList"/>
    <dgm:cxn modelId="{73A49F9C-2F97-A147-BD3F-E633D9C6AC00}" type="presOf" srcId="{8A411DCB-0911-7A47-88EA-40553494F501}" destId="{F5073B37-33DA-A845-B1B5-31F56854D7F1}" srcOrd="0" destOrd="0" presId="urn:microsoft.com/office/officeart/2008/layout/BendingPictureCaptionList"/>
    <dgm:cxn modelId="{5B901953-E8D0-9F42-820F-CB986DDA0687}" type="presParOf" srcId="{F5073B37-33DA-A845-B1B5-31F56854D7F1}" destId="{3E6E1D3C-DFC8-3D49-B831-F6979521E62B}" srcOrd="0" destOrd="0" presId="urn:microsoft.com/office/officeart/2008/layout/BendingPictureCaptionList"/>
    <dgm:cxn modelId="{CD10EA3B-538B-DE49-B0D8-3CA9F9E7CDB2}" type="presParOf" srcId="{3E6E1D3C-DFC8-3D49-B831-F6979521E62B}" destId="{3499891B-194F-2447-81E4-312E6CF8A280}" srcOrd="0" destOrd="0" presId="urn:microsoft.com/office/officeart/2008/layout/BendingPictureCaptionList"/>
    <dgm:cxn modelId="{C2A039EA-2E78-2844-892F-9BB73857D683}" type="presParOf" srcId="{3E6E1D3C-DFC8-3D49-B831-F6979521E62B}" destId="{4013990F-7013-9D48-9AC4-C582409E81E8}" srcOrd="1" destOrd="0" presId="urn:microsoft.com/office/officeart/2008/layout/BendingPictureCaptionList"/>
    <dgm:cxn modelId="{C3663C12-28F6-2F4F-A2F7-F34A2DA96A84}" type="presParOf" srcId="{F5073B37-33DA-A845-B1B5-31F56854D7F1}" destId="{F0ACBA17-9CEB-804B-A5AF-CBC9361F12C1}" srcOrd="1" destOrd="0" presId="urn:microsoft.com/office/officeart/2008/layout/BendingPictureCaptionList"/>
    <dgm:cxn modelId="{F7E7E35B-422A-9A4F-AF1D-EC5C57088949}" type="presParOf" srcId="{F5073B37-33DA-A845-B1B5-31F56854D7F1}" destId="{28764993-5D67-BF48-BFA0-F09979ECBAD3}" srcOrd="2" destOrd="0" presId="urn:microsoft.com/office/officeart/2008/layout/BendingPictureCaptionList"/>
    <dgm:cxn modelId="{9F73185A-6BDA-5348-89C0-F2F7639AFC67}" type="presParOf" srcId="{28764993-5D67-BF48-BFA0-F09979ECBAD3}" destId="{35A8A15E-9473-C14D-982E-317017860243}" srcOrd="0" destOrd="0" presId="urn:microsoft.com/office/officeart/2008/layout/BendingPictureCaptionList"/>
    <dgm:cxn modelId="{6EC5CF3A-6558-764C-B797-4421516D2B53}" type="presParOf" srcId="{28764993-5D67-BF48-BFA0-F09979ECBAD3}" destId="{73FA5ECD-D770-8544-8564-F10CE6DD4F09}" srcOrd="1" destOrd="0" presId="urn:microsoft.com/office/officeart/2008/layout/BendingPictureCaptionList"/>
    <dgm:cxn modelId="{305DD2AA-F65D-5D4A-A608-F03DBB8C3DB3}" type="presParOf" srcId="{F5073B37-33DA-A845-B1B5-31F56854D7F1}" destId="{53AFE925-8089-7343-AB87-1A5F11F18B51}" srcOrd="3" destOrd="0" presId="urn:microsoft.com/office/officeart/2008/layout/BendingPictureCaptionList"/>
    <dgm:cxn modelId="{E8DBDE0D-7B04-BE4A-A1FB-DDA58B83B850}" type="presParOf" srcId="{F5073B37-33DA-A845-B1B5-31F56854D7F1}" destId="{B8424A7F-349E-AA4C-AAFC-C7AEBF011FF5}" srcOrd="4" destOrd="0" presId="urn:microsoft.com/office/officeart/2008/layout/BendingPictureCaptionList"/>
    <dgm:cxn modelId="{DC3230FB-8E29-7D45-B2B4-571938ED7670}" type="presParOf" srcId="{B8424A7F-349E-AA4C-AAFC-C7AEBF011FF5}" destId="{89BE4745-6D22-7A44-A0C0-A8A7DFDEBF5F}" srcOrd="0" destOrd="0" presId="urn:microsoft.com/office/officeart/2008/layout/BendingPictureCaptionList"/>
    <dgm:cxn modelId="{D290DE2E-999F-5F47-B5C4-E3857ABFCF1D}" type="presParOf" srcId="{B8424A7F-349E-AA4C-AAFC-C7AEBF011FF5}" destId="{E9ACC574-C825-B441-9ADC-CC7DA4B703D4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7D7D47-33EA-AE42-9034-6B9136CEF11B}" type="doc">
      <dgm:prSet loTypeId="urn:microsoft.com/office/officeart/2005/8/layout/vProcess5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ED183450-9D70-DB47-8AF2-055B68991D3E}">
      <dgm:prSet phldrT="[Text]" phldr="0"/>
      <dgm:spPr/>
      <dgm:t>
        <a:bodyPr/>
        <a:lstStyle/>
        <a:p>
          <a:r>
            <a:rPr lang="en-US"/>
            <a:t>Illuminance</a:t>
          </a:r>
        </a:p>
      </dgm:t>
    </dgm:pt>
    <dgm:pt modelId="{F66CD69E-252F-094F-81D8-CAD4AD6694D4}" type="parTrans" cxnId="{DE9C64D3-524A-3942-9F63-6318F1B8CE65}">
      <dgm:prSet/>
      <dgm:spPr/>
      <dgm:t>
        <a:bodyPr/>
        <a:lstStyle/>
        <a:p>
          <a:endParaRPr lang="en-US"/>
        </a:p>
      </dgm:t>
    </dgm:pt>
    <dgm:pt modelId="{07A2757B-6EC9-D540-A8B0-C215A774C2C1}" type="sibTrans" cxnId="{DE9C64D3-524A-3942-9F63-6318F1B8CE65}">
      <dgm:prSet/>
      <dgm:spPr/>
      <dgm:t>
        <a:bodyPr/>
        <a:lstStyle/>
        <a:p>
          <a:endParaRPr lang="en-US"/>
        </a:p>
      </dgm:t>
    </dgm:pt>
    <dgm:pt modelId="{94950778-05FC-3640-AE11-774597481B07}">
      <dgm:prSet phldrT="[Text]" phldr="0"/>
      <dgm:spPr/>
      <dgm:t>
        <a:bodyPr/>
        <a:lstStyle/>
        <a:p>
          <a:r>
            <a:rPr lang="en-US"/>
            <a:t>Weather conditions</a:t>
          </a:r>
        </a:p>
      </dgm:t>
    </dgm:pt>
    <dgm:pt modelId="{D1E0FFA1-1632-C64D-BC3C-DE662FCC7E93}" type="parTrans" cxnId="{4DA2FCE7-8A34-5C4F-AFAF-C9C1993AAB36}">
      <dgm:prSet/>
      <dgm:spPr/>
      <dgm:t>
        <a:bodyPr/>
        <a:lstStyle/>
        <a:p>
          <a:endParaRPr lang="en-US"/>
        </a:p>
      </dgm:t>
    </dgm:pt>
    <dgm:pt modelId="{4CE2E567-495B-854D-967C-EE4B0A5899D5}" type="sibTrans" cxnId="{4DA2FCE7-8A34-5C4F-AFAF-C9C1993AAB36}">
      <dgm:prSet/>
      <dgm:spPr/>
      <dgm:t>
        <a:bodyPr/>
        <a:lstStyle/>
        <a:p>
          <a:endParaRPr lang="en-US"/>
        </a:p>
      </dgm:t>
    </dgm:pt>
    <dgm:pt modelId="{8649E6B6-0C72-8943-A6D6-A42CBAC5C260}">
      <dgm:prSet phldrT="[Text]"/>
      <dgm:spPr/>
      <dgm:t>
        <a:bodyPr/>
        <a:lstStyle/>
        <a:p>
          <a:r>
            <a:rPr lang="en-US"/>
            <a:t>Optics (e.g., aperture defocus)</a:t>
          </a:r>
        </a:p>
      </dgm:t>
    </dgm:pt>
    <dgm:pt modelId="{4FB6F8F4-7A31-2441-A696-7FFE747EBA0D}" type="parTrans" cxnId="{508A95D6-9666-9741-B838-700120496F79}">
      <dgm:prSet/>
      <dgm:spPr/>
      <dgm:t>
        <a:bodyPr/>
        <a:lstStyle/>
        <a:p>
          <a:endParaRPr lang="en-US"/>
        </a:p>
      </dgm:t>
    </dgm:pt>
    <dgm:pt modelId="{E0D65EC5-A81B-914C-AC9B-27F16B1E0F26}" type="sibTrans" cxnId="{508A95D6-9666-9741-B838-700120496F79}">
      <dgm:prSet/>
      <dgm:spPr/>
      <dgm:t>
        <a:bodyPr/>
        <a:lstStyle/>
        <a:p>
          <a:endParaRPr lang="en-US"/>
        </a:p>
      </dgm:t>
    </dgm:pt>
    <dgm:pt modelId="{C81E50C7-A925-D141-BB9F-B43B92696D07}">
      <dgm:prSet phldrT="[Text]"/>
      <dgm:spPr/>
      <dgm:t>
        <a:bodyPr/>
        <a:lstStyle/>
        <a:p>
          <a:r>
            <a:rPr lang="en-US"/>
            <a:t>Sampling</a:t>
          </a:r>
        </a:p>
      </dgm:t>
    </dgm:pt>
    <dgm:pt modelId="{30794F9D-3643-4241-91A6-E833B13951B3}" type="parTrans" cxnId="{62AD30BF-9909-B445-9537-E9B3030102BB}">
      <dgm:prSet/>
      <dgm:spPr/>
      <dgm:t>
        <a:bodyPr/>
        <a:lstStyle/>
        <a:p>
          <a:endParaRPr lang="en-US"/>
        </a:p>
      </dgm:t>
    </dgm:pt>
    <dgm:pt modelId="{4575CF01-3159-7C4C-A3E1-26701C89F210}" type="sibTrans" cxnId="{62AD30BF-9909-B445-9537-E9B3030102BB}">
      <dgm:prSet/>
      <dgm:spPr/>
      <dgm:t>
        <a:bodyPr/>
        <a:lstStyle/>
        <a:p>
          <a:endParaRPr lang="en-US"/>
        </a:p>
      </dgm:t>
    </dgm:pt>
    <dgm:pt modelId="{8CD14460-1B2D-1341-B84C-EEEF2A461E96}">
      <dgm:prSet phldrT="[Text]"/>
      <dgm:spPr/>
      <dgm:t>
        <a:bodyPr/>
        <a:lstStyle/>
        <a:p>
          <a:r>
            <a:rPr lang="en-US"/>
            <a:t>Sensor (noise)</a:t>
          </a:r>
        </a:p>
      </dgm:t>
    </dgm:pt>
    <dgm:pt modelId="{286DCC1C-16B0-AB41-B7EB-703B7717500D}" type="parTrans" cxnId="{4592C5F6-0106-074D-AE40-358FB2D3356C}">
      <dgm:prSet/>
      <dgm:spPr/>
      <dgm:t>
        <a:bodyPr/>
        <a:lstStyle/>
        <a:p>
          <a:endParaRPr lang="en-US"/>
        </a:p>
      </dgm:t>
    </dgm:pt>
    <dgm:pt modelId="{DB71AB75-8DD4-EE49-8E15-3DCB9E591E03}" type="sibTrans" cxnId="{4592C5F6-0106-074D-AE40-358FB2D3356C}">
      <dgm:prSet/>
      <dgm:spPr/>
      <dgm:t>
        <a:bodyPr/>
        <a:lstStyle/>
        <a:p>
          <a:endParaRPr lang="en-US"/>
        </a:p>
      </dgm:t>
    </dgm:pt>
    <dgm:pt modelId="{6968ABCF-2A17-9644-B1C8-E824A342E17D}" type="pres">
      <dgm:prSet presAssocID="{D57D7D47-33EA-AE42-9034-6B9136CEF11B}" presName="outerComposite" presStyleCnt="0">
        <dgm:presLayoutVars>
          <dgm:chMax val="5"/>
          <dgm:dir/>
          <dgm:resizeHandles val="exact"/>
        </dgm:presLayoutVars>
      </dgm:prSet>
      <dgm:spPr/>
    </dgm:pt>
    <dgm:pt modelId="{D0878437-F588-F44A-AADE-612E50790987}" type="pres">
      <dgm:prSet presAssocID="{D57D7D47-33EA-AE42-9034-6B9136CEF11B}" presName="dummyMaxCanvas" presStyleCnt="0">
        <dgm:presLayoutVars/>
      </dgm:prSet>
      <dgm:spPr/>
    </dgm:pt>
    <dgm:pt modelId="{4543AD10-1FAB-DF4D-B5A6-FBAD756E4B06}" type="pres">
      <dgm:prSet presAssocID="{D57D7D47-33EA-AE42-9034-6B9136CEF11B}" presName="FiveNodes_1" presStyleLbl="node1" presStyleIdx="0" presStyleCnt="5">
        <dgm:presLayoutVars>
          <dgm:bulletEnabled val="1"/>
        </dgm:presLayoutVars>
      </dgm:prSet>
      <dgm:spPr/>
    </dgm:pt>
    <dgm:pt modelId="{AD086988-B62C-1844-B4F7-B982037BF77D}" type="pres">
      <dgm:prSet presAssocID="{D57D7D47-33EA-AE42-9034-6B9136CEF11B}" presName="FiveNodes_2" presStyleLbl="node1" presStyleIdx="1" presStyleCnt="5">
        <dgm:presLayoutVars>
          <dgm:bulletEnabled val="1"/>
        </dgm:presLayoutVars>
      </dgm:prSet>
      <dgm:spPr/>
    </dgm:pt>
    <dgm:pt modelId="{688C2810-C3EC-414B-B632-722CD3CF1883}" type="pres">
      <dgm:prSet presAssocID="{D57D7D47-33EA-AE42-9034-6B9136CEF11B}" presName="FiveNodes_3" presStyleLbl="node1" presStyleIdx="2" presStyleCnt="5">
        <dgm:presLayoutVars>
          <dgm:bulletEnabled val="1"/>
        </dgm:presLayoutVars>
      </dgm:prSet>
      <dgm:spPr/>
    </dgm:pt>
    <dgm:pt modelId="{06E67EE2-C26A-CF46-BD58-BAACA0A5AB90}" type="pres">
      <dgm:prSet presAssocID="{D57D7D47-33EA-AE42-9034-6B9136CEF11B}" presName="FiveNodes_4" presStyleLbl="node1" presStyleIdx="3" presStyleCnt="5">
        <dgm:presLayoutVars>
          <dgm:bulletEnabled val="1"/>
        </dgm:presLayoutVars>
      </dgm:prSet>
      <dgm:spPr/>
    </dgm:pt>
    <dgm:pt modelId="{6B167C0D-5F64-B84D-9230-E5FE53DDABA3}" type="pres">
      <dgm:prSet presAssocID="{D57D7D47-33EA-AE42-9034-6B9136CEF11B}" presName="FiveNodes_5" presStyleLbl="node1" presStyleIdx="4" presStyleCnt="5">
        <dgm:presLayoutVars>
          <dgm:bulletEnabled val="1"/>
        </dgm:presLayoutVars>
      </dgm:prSet>
      <dgm:spPr/>
    </dgm:pt>
    <dgm:pt modelId="{6F1F64D6-C342-6440-AFA5-90F3AFE2F2AC}" type="pres">
      <dgm:prSet presAssocID="{D57D7D47-33EA-AE42-9034-6B9136CEF11B}" presName="FiveConn_1-2" presStyleLbl="fgAccFollowNode1" presStyleIdx="0" presStyleCnt="4">
        <dgm:presLayoutVars>
          <dgm:bulletEnabled val="1"/>
        </dgm:presLayoutVars>
      </dgm:prSet>
      <dgm:spPr/>
    </dgm:pt>
    <dgm:pt modelId="{44BDBBD2-D755-324A-B810-46A0678F4286}" type="pres">
      <dgm:prSet presAssocID="{D57D7D47-33EA-AE42-9034-6B9136CEF11B}" presName="FiveConn_2-3" presStyleLbl="fgAccFollowNode1" presStyleIdx="1" presStyleCnt="4">
        <dgm:presLayoutVars>
          <dgm:bulletEnabled val="1"/>
        </dgm:presLayoutVars>
      </dgm:prSet>
      <dgm:spPr/>
    </dgm:pt>
    <dgm:pt modelId="{F52C00DC-7ED4-A446-9CF7-B04E0DC1B900}" type="pres">
      <dgm:prSet presAssocID="{D57D7D47-33EA-AE42-9034-6B9136CEF11B}" presName="FiveConn_3-4" presStyleLbl="fgAccFollowNode1" presStyleIdx="2" presStyleCnt="4">
        <dgm:presLayoutVars>
          <dgm:bulletEnabled val="1"/>
        </dgm:presLayoutVars>
      </dgm:prSet>
      <dgm:spPr/>
    </dgm:pt>
    <dgm:pt modelId="{AB86E95E-D8B1-9345-88D7-2D7C73431D5F}" type="pres">
      <dgm:prSet presAssocID="{D57D7D47-33EA-AE42-9034-6B9136CEF11B}" presName="FiveConn_4-5" presStyleLbl="fgAccFollowNode1" presStyleIdx="3" presStyleCnt="4">
        <dgm:presLayoutVars>
          <dgm:bulletEnabled val="1"/>
        </dgm:presLayoutVars>
      </dgm:prSet>
      <dgm:spPr/>
    </dgm:pt>
    <dgm:pt modelId="{BE3F50CC-B340-BB46-877D-7586607EEB9E}" type="pres">
      <dgm:prSet presAssocID="{D57D7D47-33EA-AE42-9034-6B9136CEF11B}" presName="FiveNodes_1_text" presStyleLbl="node1" presStyleIdx="4" presStyleCnt="5">
        <dgm:presLayoutVars>
          <dgm:bulletEnabled val="1"/>
        </dgm:presLayoutVars>
      </dgm:prSet>
      <dgm:spPr/>
    </dgm:pt>
    <dgm:pt modelId="{C2FFBDD0-BA78-8F42-892B-E1BB35CC6648}" type="pres">
      <dgm:prSet presAssocID="{D57D7D47-33EA-AE42-9034-6B9136CEF11B}" presName="FiveNodes_2_text" presStyleLbl="node1" presStyleIdx="4" presStyleCnt="5">
        <dgm:presLayoutVars>
          <dgm:bulletEnabled val="1"/>
        </dgm:presLayoutVars>
      </dgm:prSet>
      <dgm:spPr/>
    </dgm:pt>
    <dgm:pt modelId="{85C0FC4E-C2FA-954F-97C2-58C574C1EEFD}" type="pres">
      <dgm:prSet presAssocID="{D57D7D47-33EA-AE42-9034-6B9136CEF11B}" presName="FiveNodes_3_text" presStyleLbl="node1" presStyleIdx="4" presStyleCnt="5">
        <dgm:presLayoutVars>
          <dgm:bulletEnabled val="1"/>
        </dgm:presLayoutVars>
      </dgm:prSet>
      <dgm:spPr/>
    </dgm:pt>
    <dgm:pt modelId="{057366AD-4EB7-9440-B2FA-48A4345F472B}" type="pres">
      <dgm:prSet presAssocID="{D57D7D47-33EA-AE42-9034-6B9136CEF11B}" presName="FiveNodes_4_text" presStyleLbl="node1" presStyleIdx="4" presStyleCnt="5">
        <dgm:presLayoutVars>
          <dgm:bulletEnabled val="1"/>
        </dgm:presLayoutVars>
      </dgm:prSet>
      <dgm:spPr/>
    </dgm:pt>
    <dgm:pt modelId="{2256DEE7-77AC-F94F-A6A9-40522489DF8E}" type="pres">
      <dgm:prSet presAssocID="{D57D7D47-33EA-AE42-9034-6B9136CEF11B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EEBA2D14-BBB1-4A4A-924C-73071CD5B7B5}" type="presOf" srcId="{8CD14460-1B2D-1341-B84C-EEEF2A461E96}" destId="{2256DEE7-77AC-F94F-A6A9-40522489DF8E}" srcOrd="1" destOrd="0" presId="urn:microsoft.com/office/officeart/2005/8/layout/vProcess5"/>
    <dgm:cxn modelId="{ACBF9A2E-E9EE-184B-B89E-3EE184516586}" type="presOf" srcId="{8CD14460-1B2D-1341-B84C-EEEF2A461E96}" destId="{6B167C0D-5F64-B84D-9230-E5FE53DDABA3}" srcOrd="0" destOrd="0" presId="urn:microsoft.com/office/officeart/2005/8/layout/vProcess5"/>
    <dgm:cxn modelId="{4973D839-8E58-1647-8BF2-D7075D6CCE5B}" type="presOf" srcId="{4CE2E567-495B-854D-967C-EE4B0A5899D5}" destId="{44BDBBD2-D755-324A-B810-46A0678F4286}" srcOrd="0" destOrd="0" presId="urn:microsoft.com/office/officeart/2005/8/layout/vProcess5"/>
    <dgm:cxn modelId="{8D87E74B-9F5F-BB45-935B-C9CFCD307AC5}" type="presOf" srcId="{8649E6B6-0C72-8943-A6D6-A42CBAC5C260}" destId="{688C2810-C3EC-414B-B632-722CD3CF1883}" srcOrd="0" destOrd="0" presId="urn:microsoft.com/office/officeart/2005/8/layout/vProcess5"/>
    <dgm:cxn modelId="{FDFDC662-6846-AE46-9780-99CE744FC423}" type="presOf" srcId="{C81E50C7-A925-D141-BB9F-B43B92696D07}" destId="{057366AD-4EB7-9440-B2FA-48A4345F472B}" srcOrd="1" destOrd="0" presId="urn:microsoft.com/office/officeart/2005/8/layout/vProcess5"/>
    <dgm:cxn modelId="{CB042D6D-BCF8-E742-8E27-810FD8ADEEE0}" type="presOf" srcId="{C81E50C7-A925-D141-BB9F-B43B92696D07}" destId="{06E67EE2-C26A-CF46-BD58-BAACA0A5AB90}" srcOrd="0" destOrd="0" presId="urn:microsoft.com/office/officeart/2005/8/layout/vProcess5"/>
    <dgm:cxn modelId="{4318308E-7484-4047-A5F9-E6EBC0CD1DDE}" type="presOf" srcId="{94950778-05FC-3640-AE11-774597481B07}" destId="{AD086988-B62C-1844-B4F7-B982037BF77D}" srcOrd="0" destOrd="0" presId="urn:microsoft.com/office/officeart/2005/8/layout/vProcess5"/>
    <dgm:cxn modelId="{A9E2398F-DA4D-D14C-B9C3-13E9E14E78E6}" type="presOf" srcId="{07A2757B-6EC9-D540-A8B0-C215A774C2C1}" destId="{6F1F64D6-C342-6440-AFA5-90F3AFE2F2AC}" srcOrd="0" destOrd="0" presId="urn:microsoft.com/office/officeart/2005/8/layout/vProcess5"/>
    <dgm:cxn modelId="{3B560896-48C4-5A4D-9F7A-098D8EE92B3F}" type="presOf" srcId="{ED183450-9D70-DB47-8AF2-055B68991D3E}" destId="{4543AD10-1FAB-DF4D-B5A6-FBAD756E4B06}" srcOrd="0" destOrd="0" presId="urn:microsoft.com/office/officeart/2005/8/layout/vProcess5"/>
    <dgm:cxn modelId="{0C79D996-F540-8D49-A8B4-2D51A1B18D59}" type="presOf" srcId="{4575CF01-3159-7C4C-A3E1-26701C89F210}" destId="{AB86E95E-D8B1-9345-88D7-2D7C73431D5F}" srcOrd="0" destOrd="0" presId="urn:microsoft.com/office/officeart/2005/8/layout/vProcess5"/>
    <dgm:cxn modelId="{D826B0A0-C496-F84E-8530-E0430DDA27BD}" type="presOf" srcId="{ED183450-9D70-DB47-8AF2-055B68991D3E}" destId="{BE3F50CC-B340-BB46-877D-7586607EEB9E}" srcOrd="1" destOrd="0" presId="urn:microsoft.com/office/officeart/2005/8/layout/vProcess5"/>
    <dgm:cxn modelId="{62AD30BF-9909-B445-9537-E9B3030102BB}" srcId="{D57D7D47-33EA-AE42-9034-6B9136CEF11B}" destId="{C81E50C7-A925-D141-BB9F-B43B92696D07}" srcOrd="3" destOrd="0" parTransId="{30794F9D-3643-4241-91A6-E833B13951B3}" sibTransId="{4575CF01-3159-7C4C-A3E1-26701C89F210}"/>
    <dgm:cxn modelId="{A63D81C4-44A4-EF48-9A26-1C1C97B0EA7E}" type="presOf" srcId="{8649E6B6-0C72-8943-A6D6-A42CBAC5C260}" destId="{85C0FC4E-C2FA-954F-97C2-58C574C1EEFD}" srcOrd="1" destOrd="0" presId="urn:microsoft.com/office/officeart/2005/8/layout/vProcess5"/>
    <dgm:cxn modelId="{003A52D0-3C90-5747-BFC8-8D87CF68BC10}" type="presOf" srcId="{94950778-05FC-3640-AE11-774597481B07}" destId="{C2FFBDD0-BA78-8F42-892B-E1BB35CC6648}" srcOrd="1" destOrd="0" presId="urn:microsoft.com/office/officeart/2005/8/layout/vProcess5"/>
    <dgm:cxn modelId="{DE9C64D3-524A-3942-9F63-6318F1B8CE65}" srcId="{D57D7D47-33EA-AE42-9034-6B9136CEF11B}" destId="{ED183450-9D70-DB47-8AF2-055B68991D3E}" srcOrd="0" destOrd="0" parTransId="{F66CD69E-252F-094F-81D8-CAD4AD6694D4}" sibTransId="{07A2757B-6EC9-D540-A8B0-C215A774C2C1}"/>
    <dgm:cxn modelId="{508A95D6-9666-9741-B838-700120496F79}" srcId="{D57D7D47-33EA-AE42-9034-6B9136CEF11B}" destId="{8649E6B6-0C72-8943-A6D6-A42CBAC5C260}" srcOrd="2" destOrd="0" parTransId="{4FB6F8F4-7A31-2441-A696-7FFE747EBA0D}" sibTransId="{E0D65EC5-A81B-914C-AC9B-27F16B1E0F26}"/>
    <dgm:cxn modelId="{0D51C2D6-02B1-144A-8708-70B71E4CC8BD}" type="presOf" srcId="{D57D7D47-33EA-AE42-9034-6B9136CEF11B}" destId="{6968ABCF-2A17-9644-B1C8-E824A342E17D}" srcOrd="0" destOrd="0" presId="urn:microsoft.com/office/officeart/2005/8/layout/vProcess5"/>
    <dgm:cxn modelId="{4DA2FCE7-8A34-5C4F-AFAF-C9C1993AAB36}" srcId="{D57D7D47-33EA-AE42-9034-6B9136CEF11B}" destId="{94950778-05FC-3640-AE11-774597481B07}" srcOrd="1" destOrd="0" parTransId="{D1E0FFA1-1632-C64D-BC3C-DE662FCC7E93}" sibTransId="{4CE2E567-495B-854D-967C-EE4B0A5899D5}"/>
    <dgm:cxn modelId="{F74F9EE8-05D5-6E40-A8D1-E526FE962593}" type="presOf" srcId="{E0D65EC5-A81B-914C-AC9B-27F16B1E0F26}" destId="{F52C00DC-7ED4-A446-9CF7-B04E0DC1B900}" srcOrd="0" destOrd="0" presId="urn:microsoft.com/office/officeart/2005/8/layout/vProcess5"/>
    <dgm:cxn modelId="{4592C5F6-0106-074D-AE40-358FB2D3356C}" srcId="{D57D7D47-33EA-AE42-9034-6B9136CEF11B}" destId="{8CD14460-1B2D-1341-B84C-EEEF2A461E96}" srcOrd="4" destOrd="0" parTransId="{286DCC1C-16B0-AB41-B7EB-703B7717500D}" sibTransId="{DB71AB75-8DD4-EE49-8E15-3DCB9E591E03}"/>
    <dgm:cxn modelId="{51217461-0208-FD4F-AF00-3AA0CA553460}" type="presParOf" srcId="{6968ABCF-2A17-9644-B1C8-E824A342E17D}" destId="{D0878437-F588-F44A-AADE-612E50790987}" srcOrd="0" destOrd="0" presId="urn:microsoft.com/office/officeart/2005/8/layout/vProcess5"/>
    <dgm:cxn modelId="{D481FCB0-D38F-574B-8BBD-146F30764683}" type="presParOf" srcId="{6968ABCF-2A17-9644-B1C8-E824A342E17D}" destId="{4543AD10-1FAB-DF4D-B5A6-FBAD756E4B06}" srcOrd="1" destOrd="0" presId="urn:microsoft.com/office/officeart/2005/8/layout/vProcess5"/>
    <dgm:cxn modelId="{9C0B1EA6-4ABF-AF42-A63B-71838FD2F88C}" type="presParOf" srcId="{6968ABCF-2A17-9644-B1C8-E824A342E17D}" destId="{AD086988-B62C-1844-B4F7-B982037BF77D}" srcOrd="2" destOrd="0" presId="urn:microsoft.com/office/officeart/2005/8/layout/vProcess5"/>
    <dgm:cxn modelId="{55E5EDE5-52C0-F84E-8B18-3DCA7F383053}" type="presParOf" srcId="{6968ABCF-2A17-9644-B1C8-E824A342E17D}" destId="{688C2810-C3EC-414B-B632-722CD3CF1883}" srcOrd="3" destOrd="0" presId="urn:microsoft.com/office/officeart/2005/8/layout/vProcess5"/>
    <dgm:cxn modelId="{A8B10B13-D3A0-1241-805A-E4C4A560DD48}" type="presParOf" srcId="{6968ABCF-2A17-9644-B1C8-E824A342E17D}" destId="{06E67EE2-C26A-CF46-BD58-BAACA0A5AB90}" srcOrd="4" destOrd="0" presId="urn:microsoft.com/office/officeart/2005/8/layout/vProcess5"/>
    <dgm:cxn modelId="{BE2E769E-4C5E-7448-9439-88F1DCFC611B}" type="presParOf" srcId="{6968ABCF-2A17-9644-B1C8-E824A342E17D}" destId="{6B167C0D-5F64-B84D-9230-E5FE53DDABA3}" srcOrd="5" destOrd="0" presId="urn:microsoft.com/office/officeart/2005/8/layout/vProcess5"/>
    <dgm:cxn modelId="{E13A48DC-AB63-0448-8CF5-D726659870BC}" type="presParOf" srcId="{6968ABCF-2A17-9644-B1C8-E824A342E17D}" destId="{6F1F64D6-C342-6440-AFA5-90F3AFE2F2AC}" srcOrd="6" destOrd="0" presId="urn:microsoft.com/office/officeart/2005/8/layout/vProcess5"/>
    <dgm:cxn modelId="{331E3CFA-3F88-904D-9557-2BDDAFABCA4A}" type="presParOf" srcId="{6968ABCF-2A17-9644-B1C8-E824A342E17D}" destId="{44BDBBD2-D755-324A-B810-46A0678F4286}" srcOrd="7" destOrd="0" presId="urn:microsoft.com/office/officeart/2005/8/layout/vProcess5"/>
    <dgm:cxn modelId="{2EDA7CD8-D7BB-D845-A92A-414AA36FF58C}" type="presParOf" srcId="{6968ABCF-2A17-9644-B1C8-E824A342E17D}" destId="{F52C00DC-7ED4-A446-9CF7-B04E0DC1B900}" srcOrd="8" destOrd="0" presId="urn:microsoft.com/office/officeart/2005/8/layout/vProcess5"/>
    <dgm:cxn modelId="{1278CD23-3C47-9548-9A7C-AF5B48FA034F}" type="presParOf" srcId="{6968ABCF-2A17-9644-B1C8-E824A342E17D}" destId="{AB86E95E-D8B1-9345-88D7-2D7C73431D5F}" srcOrd="9" destOrd="0" presId="urn:microsoft.com/office/officeart/2005/8/layout/vProcess5"/>
    <dgm:cxn modelId="{91294AE4-1922-C944-96D4-E567BDA335B7}" type="presParOf" srcId="{6968ABCF-2A17-9644-B1C8-E824A342E17D}" destId="{BE3F50CC-B340-BB46-877D-7586607EEB9E}" srcOrd="10" destOrd="0" presId="urn:microsoft.com/office/officeart/2005/8/layout/vProcess5"/>
    <dgm:cxn modelId="{B2652BD0-5D70-F04A-9DD1-91AFE61DC108}" type="presParOf" srcId="{6968ABCF-2A17-9644-B1C8-E824A342E17D}" destId="{C2FFBDD0-BA78-8F42-892B-E1BB35CC6648}" srcOrd="11" destOrd="0" presId="urn:microsoft.com/office/officeart/2005/8/layout/vProcess5"/>
    <dgm:cxn modelId="{11F76DEC-A897-6246-8ED8-2B6F4613D3E1}" type="presParOf" srcId="{6968ABCF-2A17-9644-B1C8-E824A342E17D}" destId="{85C0FC4E-C2FA-954F-97C2-58C574C1EEFD}" srcOrd="12" destOrd="0" presId="urn:microsoft.com/office/officeart/2005/8/layout/vProcess5"/>
    <dgm:cxn modelId="{2179B71C-F1D5-3F4D-AC2A-EACB486C8F21}" type="presParOf" srcId="{6968ABCF-2A17-9644-B1C8-E824A342E17D}" destId="{057366AD-4EB7-9440-B2FA-48A4345F472B}" srcOrd="13" destOrd="0" presId="urn:microsoft.com/office/officeart/2005/8/layout/vProcess5"/>
    <dgm:cxn modelId="{91A9B99B-E8BE-DF49-BB59-BC80AC872BB0}" type="presParOf" srcId="{6968ABCF-2A17-9644-B1C8-E824A342E17D}" destId="{2256DEE7-77AC-F94F-A6A9-40522489DF8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A5325B-F0EB-7D46-BA40-1A61DC04FE01}" type="doc">
      <dgm:prSet loTypeId="urn:microsoft.com/office/officeart/2008/layout/HexagonCluster" loCatId="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pl-PL"/>
        </a:p>
      </dgm:t>
    </dgm:pt>
    <dgm:pt modelId="{EE6A7E30-C847-5A4C-8706-475FB0168704}">
      <dgm:prSet/>
      <dgm:spPr/>
      <dgm:t>
        <a:bodyPr/>
        <a:lstStyle/>
        <a:p>
          <a:r>
            <a:rPr lang="en-GB" noProof="0"/>
            <a:t>Gaussian Noise</a:t>
          </a:r>
        </a:p>
      </dgm:t>
    </dgm:pt>
    <dgm:pt modelId="{64740762-82B0-DD4C-A96B-AAEE3EEFAA41}" type="parTrans" cxnId="{B2C00D9D-91A2-FC49-BC43-E9209E5E6931}">
      <dgm:prSet/>
      <dgm:spPr/>
      <dgm:t>
        <a:bodyPr/>
        <a:lstStyle/>
        <a:p>
          <a:endParaRPr lang="pl-PL"/>
        </a:p>
      </dgm:t>
    </dgm:pt>
    <dgm:pt modelId="{2C5836C7-2A5B-6F47-B60C-4DA86BBD8C34}" type="sibTrans" cxnId="{B2C00D9D-91A2-FC49-BC43-E9209E5E6931}">
      <dgm:prSet/>
      <dgm:spPr>
        <a:blipFill>
          <a:blip xmlns:r="http://schemas.openxmlformats.org/officeDocument/2006/relationships" r:embed="rId1"/>
          <a:srcRect/>
          <a:stretch>
            <a:fillRect l="-26000" r="-26000"/>
          </a:stretch>
        </a:blipFill>
      </dgm:spPr>
      <dgm:t>
        <a:bodyPr/>
        <a:lstStyle/>
        <a:p>
          <a:endParaRPr lang="pl-PL"/>
        </a:p>
      </dgm:t>
    </dgm:pt>
    <dgm:pt modelId="{807DCC5C-CB62-3E42-80AF-D609DE8A7472}">
      <dgm:prSet/>
      <dgm:spPr/>
      <dgm:t>
        <a:bodyPr/>
        <a:lstStyle/>
        <a:p>
          <a:r>
            <a:rPr lang="en-GB" noProof="0"/>
            <a:t>Over/Under-Exposure (Photography)</a:t>
          </a:r>
        </a:p>
      </dgm:t>
    </dgm:pt>
    <dgm:pt modelId="{C06BA93C-473E-0440-9185-F937C2AFD2C7}" type="parTrans" cxnId="{A5F72124-F8E5-5347-B721-C7538BD1A683}">
      <dgm:prSet/>
      <dgm:spPr/>
      <dgm:t>
        <a:bodyPr/>
        <a:lstStyle/>
        <a:p>
          <a:endParaRPr lang="pl-PL"/>
        </a:p>
      </dgm:t>
    </dgm:pt>
    <dgm:pt modelId="{6A252DF3-C465-D141-9758-2496E4F9AA63}" type="sibTrans" cxnId="{A5F72124-F8E5-5347-B721-C7538BD1A683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pl-PL"/>
        </a:p>
      </dgm:t>
    </dgm:pt>
    <dgm:pt modelId="{05F2C575-11A9-1E4F-9668-1849DF3EDE63}">
      <dgm:prSet/>
      <dgm:spPr/>
      <dgm:t>
        <a:bodyPr/>
        <a:lstStyle/>
        <a:p>
          <a:r>
            <a:rPr lang="en-GB" noProof="0"/>
            <a:t>Motion Blur</a:t>
          </a:r>
        </a:p>
      </dgm:t>
    </dgm:pt>
    <dgm:pt modelId="{7647A5B2-19DF-8940-B06A-E6F55BEB8719}" type="parTrans" cxnId="{10A3AE32-B8FE-EB4C-918D-13BC392C462A}">
      <dgm:prSet/>
      <dgm:spPr/>
      <dgm:t>
        <a:bodyPr/>
        <a:lstStyle/>
        <a:p>
          <a:endParaRPr lang="pl-PL"/>
        </a:p>
      </dgm:t>
    </dgm:pt>
    <dgm:pt modelId="{D8A9403B-251D-BD4A-ADEF-11001E375C1E}" type="sibTrans" cxnId="{10A3AE32-B8FE-EB4C-918D-13BC392C462A}">
      <dgm:prSet/>
      <dgm:spPr>
        <a:blipFill>
          <a:blip xmlns:r="http://schemas.openxmlformats.org/officeDocument/2006/relationships" r:embed="rId3"/>
          <a:srcRect/>
          <a:stretch>
            <a:fillRect l="-26000" r="-26000"/>
          </a:stretch>
        </a:blipFill>
      </dgm:spPr>
      <dgm:t>
        <a:bodyPr/>
        <a:lstStyle/>
        <a:p>
          <a:endParaRPr lang="pl-PL"/>
        </a:p>
      </dgm:t>
    </dgm:pt>
    <dgm:pt modelId="{1675C513-1EE8-004F-8033-21C4350267E9}">
      <dgm:prSet/>
      <dgm:spPr/>
      <dgm:t>
        <a:bodyPr/>
        <a:lstStyle/>
        <a:p>
          <a:r>
            <a:rPr lang="en-GB" noProof="0"/>
            <a:t>Snow</a:t>
          </a:r>
        </a:p>
      </dgm:t>
    </dgm:pt>
    <dgm:pt modelId="{0BC4364D-1ED3-B647-8988-7D46BEBBD766}" type="parTrans" cxnId="{3EE8E21D-DA0B-4D45-A827-BB2A75BCB465}">
      <dgm:prSet/>
      <dgm:spPr/>
      <dgm:t>
        <a:bodyPr/>
        <a:lstStyle/>
        <a:p>
          <a:endParaRPr lang="pl-PL"/>
        </a:p>
      </dgm:t>
    </dgm:pt>
    <dgm:pt modelId="{649DFBB1-7A2C-1647-BEB1-3056FCA88970}" type="sibTrans" cxnId="{3EE8E21D-DA0B-4D45-A827-BB2A75BCB465}">
      <dgm:prSet/>
      <dgm:spPr>
        <a:blipFill>
          <a:blip xmlns:r="http://schemas.openxmlformats.org/officeDocument/2006/relationships" r:embed="rId4"/>
          <a:srcRect/>
          <a:stretch>
            <a:fillRect l="-26000" r="-26000"/>
          </a:stretch>
        </a:blipFill>
      </dgm:spPr>
      <dgm:t>
        <a:bodyPr/>
        <a:lstStyle/>
        <a:p>
          <a:endParaRPr lang="pl-PL"/>
        </a:p>
      </dgm:t>
    </dgm:pt>
    <dgm:pt modelId="{6DA7713F-8184-344B-A006-890FA229CCBF}">
      <dgm:prSet/>
      <dgm:spPr/>
      <dgm:t>
        <a:bodyPr/>
        <a:lstStyle/>
        <a:p>
          <a:r>
            <a:rPr lang="en-GB" noProof="0"/>
            <a:t>Droplets</a:t>
          </a:r>
        </a:p>
      </dgm:t>
    </dgm:pt>
    <dgm:pt modelId="{F5D65F7F-D897-F947-8CC2-DDAA2A49B392}" type="parTrans" cxnId="{B00A379A-3CC6-EE48-98F7-A41D27D635F3}">
      <dgm:prSet/>
      <dgm:spPr/>
      <dgm:t>
        <a:bodyPr/>
        <a:lstStyle/>
        <a:p>
          <a:endParaRPr lang="pl-PL"/>
        </a:p>
      </dgm:t>
    </dgm:pt>
    <dgm:pt modelId="{DA1B55F6-F12A-0F47-BC07-08684D3E3075}" type="sibTrans" cxnId="{B00A379A-3CC6-EE48-98F7-A41D27D635F3}">
      <dgm:prSet/>
      <dgm:spPr>
        <a:blipFill>
          <a:blip xmlns:r="http://schemas.openxmlformats.org/officeDocument/2006/relationships" r:embed="rId5"/>
          <a:srcRect/>
          <a:stretch>
            <a:fillRect l="-26000" r="-26000"/>
          </a:stretch>
        </a:blipFill>
      </dgm:spPr>
      <dgm:t>
        <a:bodyPr/>
        <a:lstStyle/>
        <a:p>
          <a:endParaRPr lang="pl-PL"/>
        </a:p>
      </dgm:t>
    </dgm:pt>
    <dgm:pt modelId="{30BC0E3E-447E-4847-B61B-31741B5BF5CD}">
      <dgm:prSet/>
      <dgm:spPr/>
      <dgm:t>
        <a:bodyPr/>
        <a:lstStyle/>
        <a:p>
          <a:r>
            <a:rPr lang="en-GB" noProof="0"/>
            <a:t>JPEG</a:t>
          </a:r>
        </a:p>
      </dgm:t>
    </dgm:pt>
    <dgm:pt modelId="{5B31FDD3-A1ED-1145-BDC1-9B0FF50AF4D0}" type="parTrans" cxnId="{35FCAE22-28E6-8342-AB0B-78DF63FC895F}">
      <dgm:prSet/>
      <dgm:spPr/>
      <dgm:t>
        <a:bodyPr/>
        <a:lstStyle/>
        <a:p>
          <a:endParaRPr lang="pl-PL"/>
        </a:p>
      </dgm:t>
    </dgm:pt>
    <dgm:pt modelId="{31DE5FB0-4082-A04D-B94D-F1D9D9E4AF1B}" type="sibTrans" cxnId="{35FCAE22-28E6-8342-AB0B-78DF63FC895F}">
      <dgm:prSet/>
      <dgm:spPr>
        <a:blipFill>
          <a:blip xmlns:r="http://schemas.openxmlformats.org/officeDocument/2006/relationships" r:embed="rId6"/>
          <a:srcRect/>
          <a:stretch>
            <a:fillRect l="-27000" r="-27000"/>
          </a:stretch>
        </a:blipFill>
      </dgm:spPr>
      <dgm:t>
        <a:bodyPr/>
        <a:lstStyle/>
        <a:p>
          <a:endParaRPr lang="pl-PL"/>
        </a:p>
      </dgm:t>
    </dgm:pt>
    <dgm:pt modelId="{CD0AFD81-E00F-1447-A0DC-77350FB4EE16}">
      <dgm:prSet/>
      <dgm:spPr/>
      <dgm:t>
        <a:bodyPr/>
        <a:lstStyle/>
        <a:p>
          <a:r>
            <a:rPr lang="en-GB" noProof="0"/>
            <a:t>Defocus (Blur)</a:t>
          </a:r>
        </a:p>
      </dgm:t>
    </dgm:pt>
    <dgm:pt modelId="{93985D96-7243-9D4A-85EF-069C8893EF4C}" type="parTrans" cxnId="{DAC284CE-EA05-D442-8217-D681897ABAE1}">
      <dgm:prSet/>
      <dgm:spPr/>
      <dgm:t>
        <a:bodyPr/>
        <a:lstStyle/>
        <a:p>
          <a:endParaRPr lang="pl-PL"/>
        </a:p>
      </dgm:t>
    </dgm:pt>
    <dgm:pt modelId="{E96054A8-7AA5-8043-B08E-E79B540E189D}" type="sibTrans" cxnId="{DAC284CE-EA05-D442-8217-D681897ABAE1}">
      <dgm:prSet/>
      <dgm:spPr>
        <a:blipFill>
          <a:blip xmlns:r="http://schemas.openxmlformats.org/officeDocument/2006/relationships" r:embed="rId7"/>
          <a:srcRect/>
          <a:stretch>
            <a:fillRect l="-26000" r="-26000"/>
          </a:stretch>
        </a:blipFill>
      </dgm:spPr>
      <dgm:t>
        <a:bodyPr/>
        <a:lstStyle/>
        <a:p>
          <a:endParaRPr lang="pl-PL"/>
        </a:p>
      </dgm:t>
    </dgm:pt>
    <dgm:pt modelId="{55ED3E0D-36DA-5E4D-803C-E91F9BF34552}" type="pres">
      <dgm:prSet presAssocID="{54A5325B-F0EB-7D46-BA40-1A61DC04FE01}" presName="Name0" presStyleCnt="0">
        <dgm:presLayoutVars>
          <dgm:chMax val="21"/>
          <dgm:chPref val="21"/>
        </dgm:presLayoutVars>
      </dgm:prSet>
      <dgm:spPr/>
    </dgm:pt>
    <dgm:pt modelId="{E0D3751A-950F-0741-911B-4C8BC0682C85}" type="pres">
      <dgm:prSet presAssocID="{EE6A7E30-C847-5A4C-8706-475FB0168704}" presName="text1" presStyleCnt="0"/>
      <dgm:spPr/>
    </dgm:pt>
    <dgm:pt modelId="{A2494172-E2B5-4149-A58C-012EB622423E}" type="pres">
      <dgm:prSet presAssocID="{EE6A7E30-C847-5A4C-8706-475FB0168704}" presName="textRepeatNode" presStyleLbl="alignNode1" presStyleIdx="0" presStyleCnt="7">
        <dgm:presLayoutVars>
          <dgm:chMax val="0"/>
          <dgm:chPref val="0"/>
          <dgm:bulletEnabled val="1"/>
        </dgm:presLayoutVars>
      </dgm:prSet>
      <dgm:spPr/>
    </dgm:pt>
    <dgm:pt modelId="{61E0B0C2-BB57-674D-9A3A-189CEB26C8EB}" type="pres">
      <dgm:prSet presAssocID="{EE6A7E30-C847-5A4C-8706-475FB0168704}" presName="textaccent1" presStyleCnt="0"/>
      <dgm:spPr/>
    </dgm:pt>
    <dgm:pt modelId="{03208BD4-0CFF-6548-A8CB-D0889D6D366A}" type="pres">
      <dgm:prSet presAssocID="{EE6A7E30-C847-5A4C-8706-475FB0168704}" presName="accentRepeatNode" presStyleLbl="solidAlignAcc1" presStyleIdx="0" presStyleCnt="14"/>
      <dgm:spPr/>
    </dgm:pt>
    <dgm:pt modelId="{8BA203C4-D7B8-2D42-AC68-30305843EB53}" type="pres">
      <dgm:prSet presAssocID="{2C5836C7-2A5B-6F47-B60C-4DA86BBD8C34}" presName="image1" presStyleCnt="0"/>
      <dgm:spPr/>
    </dgm:pt>
    <dgm:pt modelId="{59041BFE-4868-B44F-96DC-510C7BF00307}" type="pres">
      <dgm:prSet presAssocID="{2C5836C7-2A5B-6F47-B60C-4DA86BBD8C34}" presName="imageRepeatNode" presStyleLbl="alignAcc1" presStyleIdx="0" presStyleCnt="7"/>
      <dgm:spPr/>
    </dgm:pt>
    <dgm:pt modelId="{AE8856F6-CB3A-BA4D-ABBF-7F407486089C}" type="pres">
      <dgm:prSet presAssocID="{2C5836C7-2A5B-6F47-B60C-4DA86BBD8C34}" presName="imageaccent1" presStyleCnt="0"/>
      <dgm:spPr/>
    </dgm:pt>
    <dgm:pt modelId="{09F0E87F-FA83-7248-8FF9-6B7A68D37DE2}" type="pres">
      <dgm:prSet presAssocID="{2C5836C7-2A5B-6F47-B60C-4DA86BBD8C34}" presName="accentRepeatNode" presStyleLbl="solidAlignAcc1" presStyleIdx="1" presStyleCnt="14"/>
      <dgm:spPr/>
    </dgm:pt>
    <dgm:pt modelId="{B7FAE737-B00B-1C4B-ABC6-F3D50FF06000}" type="pres">
      <dgm:prSet presAssocID="{CD0AFD81-E00F-1447-A0DC-77350FB4EE16}" presName="text2" presStyleCnt="0"/>
      <dgm:spPr/>
    </dgm:pt>
    <dgm:pt modelId="{662044EC-D384-2F47-914C-2201DFAEC0D9}" type="pres">
      <dgm:prSet presAssocID="{CD0AFD81-E00F-1447-A0DC-77350FB4EE16}" presName="textRepeatNode" presStyleLbl="alignNode1" presStyleIdx="1" presStyleCnt="7">
        <dgm:presLayoutVars>
          <dgm:chMax val="0"/>
          <dgm:chPref val="0"/>
          <dgm:bulletEnabled val="1"/>
        </dgm:presLayoutVars>
      </dgm:prSet>
      <dgm:spPr/>
    </dgm:pt>
    <dgm:pt modelId="{43ECC438-3AE6-4C4D-9627-41B8E7CD11C0}" type="pres">
      <dgm:prSet presAssocID="{CD0AFD81-E00F-1447-A0DC-77350FB4EE16}" presName="textaccent2" presStyleCnt="0"/>
      <dgm:spPr/>
    </dgm:pt>
    <dgm:pt modelId="{B952F556-736F-EE48-8853-D03F3A5DDB78}" type="pres">
      <dgm:prSet presAssocID="{CD0AFD81-E00F-1447-A0DC-77350FB4EE16}" presName="accentRepeatNode" presStyleLbl="solidAlignAcc1" presStyleIdx="2" presStyleCnt="14"/>
      <dgm:spPr/>
    </dgm:pt>
    <dgm:pt modelId="{2A524045-F114-9347-83D7-0A92A626EEA1}" type="pres">
      <dgm:prSet presAssocID="{E96054A8-7AA5-8043-B08E-E79B540E189D}" presName="image2" presStyleCnt="0"/>
      <dgm:spPr/>
    </dgm:pt>
    <dgm:pt modelId="{D24F4F7E-0E3A-624C-8C06-BC0BC86CA8E3}" type="pres">
      <dgm:prSet presAssocID="{E96054A8-7AA5-8043-B08E-E79B540E189D}" presName="imageRepeatNode" presStyleLbl="alignAcc1" presStyleIdx="1" presStyleCnt="7"/>
      <dgm:spPr/>
    </dgm:pt>
    <dgm:pt modelId="{60C81E46-1487-3A46-B551-6303920C2E47}" type="pres">
      <dgm:prSet presAssocID="{E96054A8-7AA5-8043-B08E-E79B540E189D}" presName="imageaccent2" presStyleCnt="0"/>
      <dgm:spPr/>
    </dgm:pt>
    <dgm:pt modelId="{ADC7E1DE-3FCB-2B40-B7DD-209C9DFBBC47}" type="pres">
      <dgm:prSet presAssocID="{E96054A8-7AA5-8043-B08E-E79B540E189D}" presName="accentRepeatNode" presStyleLbl="solidAlignAcc1" presStyleIdx="3" presStyleCnt="14"/>
      <dgm:spPr/>
    </dgm:pt>
    <dgm:pt modelId="{FDEC96F3-FB30-884F-8CA3-D2E2B51C75BC}" type="pres">
      <dgm:prSet presAssocID="{807DCC5C-CB62-3E42-80AF-D609DE8A7472}" presName="text3" presStyleCnt="0"/>
      <dgm:spPr/>
    </dgm:pt>
    <dgm:pt modelId="{670BCA86-2454-5749-9204-11C6FCB3B420}" type="pres">
      <dgm:prSet presAssocID="{807DCC5C-CB62-3E42-80AF-D609DE8A7472}" presName="textRepeatNode" presStyleLbl="alignNode1" presStyleIdx="2" presStyleCnt="7">
        <dgm:presLayoutVars>
          <dgm:chMax val="0"/>
          <dgm:chPref val="0"/>
          <dgm:bulletEnabled val="1"/>
        </dgm:presLayoutVars>
      </dgm:prSet>
      <dgm:spPr/>
    </dgm:pt>
    <dgm:pt modelId="{1763F7BB-650E-584E-9629-70C068C645DD}" type="pres">
      <dgm:prSet presAssocID="{807DCC5C-CB62-3E42-80AF-D609DE8A7472}" presName="textaccent3" presStyleCnt="0"/>
      <dgm:spPr/>
    </dgm:pt>
    <dgm:pt modelId="{F2B22E17-4BC4-9644-A746-2DD8A48FB652}" type="pres">
      <dgm:prSet presAssocID="{807DCC5C-CB62-3E42-80AF-D609DE8A7472}" presName="accentRepeatNode" presStyleLbl="solidAlignAcc1" presStyleIdx="4" presStyleCnt="14"/>
      <dgm:spPr/>
    </dgm:pt>
    <dgm:pt modelId="{E27410D0-A833-8947-95B6-22CC31F1CCD7}" type="pres">
      <dgm:prSet presAssocID="{6A252DF3-C465-D141-9758-2496E4F9AA63}" presName="image3" presStyleCnt="0"/>
      <dgm:spPr/>
    </dgm:pt>
    <dgm:pt modelId="{451E2418-101C-7E4D-BA71-7ADFE30B58E7}" type="pres">
      <dgm:prSet presAssocID="{6A252DF3-C465-D141-9758-2496E4F9AA63}" presName="imageRepeatNode" presStyleLbl="alignAcc1" presStyleIdx="2" presStyleCnt="7"/>
      <dgm:spPr/>
    </dgm:pt>
    <dgm:pt modelId="{CEED26DD-80D0-1D40-8BD9-1EF21721A9FD}" type="pres">
      <dgm:prSet presAssocID="{6A252DF3-C465-D141-9758-2496E4F9AA63}" presName="imageaccent3" presStyleCnt="0"/>
      <dgm:spPr/>
    </dgm:pt>
    <dgm:pt modelId="{453B0432-80C2-D843-B480-2DBB80F2B0C7}" type="pres">
      <dgm:prSet presAssocID="{6A252DF3-C465-D141-9758-2496E4F9AA63}" presName="accentRepeatNode" presStyleLbl="solidAlignAcc1" presStyleIdx="5" presStyleCnt="14"/>
      <dgm:spPr/>
    </dgm:pt>
    <dgm:pt modelId="{E65A7116-3BF4-FA47-B92B-972196CC1709}" type="pres">
      <dgm:prSet presAssocID="{05F2C575-11A9-1E4F-9668-1849DF3EDE63}" presName="text4" presStyleCnt="0"/>
      <dgm:spPr/>
    </dgm:pt>
    <dgm:pt modelId="{7258E9A6-0E4E-764C-B8D1-C028D214D860}" type="pres">
      <dgm:prSet presAssocID="{05F2C575-11A9-1E4F-9668-1849DF3EDE63}" presName="textRepeatNode" presStyleLbl="alignNode1" presStyleIdx="3" presStyleCnt="7">
        <dgm:presLayoutVars>
          <dgm:chMax val="0"/>
          <dgm:chPref val="0"/>
          <dgm:bulletEnabled val="1"/>
        </dgm:presLayoutVars>
      </dgm:prSet>
      <dgm:spPr/>
    </dgm:pt>
    <dgm:pt modelId="{1E8B621C-575B-B74D-9571-BDA92FA63972}" type="pres">
      <dgm:prSet presAssocID="{05F2C575-11A9-1E4F-9668-1849DF3EDE63}" presName="textaccent4" presStyleCnt="0"/>
      <dgm:spPr/>
    </dgm:pt>
    <dgm:pt modelId="{86376A69-FB27-4447-AC84-406D6FEE2666}" type="pres">
      <dgm:prSet presAssocID="{05F2C575-11A9-1E4F-9668-1849DF3EDE63}" presName="accentRepeatNode" presStyleLbl="solidAlignAcc1" presStyleIdx="6" presStyleCnt="14"/>
      <dgm:spPr/>
    </dgm:pt>
    <dgm:pt modelId="{FFC78D77-6575-8D4D-A978-C8DAA16153D0}" type="pres">
      <dgm:prSet presAssocID="{D8A9403B-251D-BD4A-ADEF-11001E375C1E}" presName="image4" presStyleCnt="0"/>
      <dgm:spPr/>
    </dgm:pt>
    <dgm:pt modelId="{D30EBDAA-259F-844A-8B6A-ADC10382193E}" type="pres">
      <dgm:prSet presAssocID="{D8A9403B-251D-BD4A-ADEF-11001E375C1E}" presName="imageRepeatNode" presStyleLbl="alignAcc1" presStyleIdx="3" presStyleCnt="7"/>
      <dgm:spPr/>
    </dgm:pt>
    <dgm:pt modelId="{233273EC-0BB0-7A4E-A0F0-8FF1AD1276C3}" type="pres">
      <dgm:prSet presAssocID="{D8A9403B-251D-BD4A-ADEF-11001E375C1E}" presName="imageaccent4" presStyleCnt="0"/>
      <dgm:spPr/>
    </dgm:pt>
    <dgm:pt modelId="{DF4D2F32-BDEA-544F-9BAF-4A10087EDBB7}" type="pres">
      <dgm:prSet presAssocID="{D8A9403B-251D-BD4A-ADEF-11001E375C1E}" presName="accentRepeatNode" presStyleLbl="solidAlignAcc1" presStyleIdx="7" presStyleCnt="14"/>
      <dgm:spPr/>
    </dgm:pt>
    <dgm:pt modelId="{01C86EA5-22ED-614E-AF69-BB46446D9070}" type="pres">
      <dgm:prSet presAssocID="{1675C513-1EE8-004F-8033-21C4350267E9}" presName="text5" presStyleCnt="0"/>
      <dgm:spPr/>
    </dgm:pt>
    <dgm:pt modelId="{9FFA4958-AA7E-D745-AEEB-521AEF1A29F2}" type="pres">
      <dgm:prSet presAssocID="{1675C513-1EE8-004F-8033-21C4350267E9}" presName="textRepeatNode" presStyleLbl="alignNode1" presStyleIdx="4" presStyleCnt="7">
        <dgm:presLayoutVars>
          <dgm:chMax val="0"/>
          <dgm:chPref val="0"/>
          <dgm:bulletEnabled val="1"/>
        </dgm:presLayoutVars>
      </dgm:prSet>
      <dgm:spPr/>
    </dgm:pt>
    <dgm:pt modelId="{ACC4609D-A8BC-B240-AE00-13C20F243E49}" type="pres">
      <dgm:prSet presAssocID="{1675C513-1EE8-004F-8033-21C4350267E9}" presName="textaccent5" presStyleCnt="0"/>
      <dgm:spPr/>
    </dgm:pt>
    <dgm:pt modelId="{317E8189-C057-D14B-B4AF-83623061B228}" type="pres">
      <dgm:prSet presAssocID="{1675C513-1EE8-004F-8033-21C4350267E9}" presName="accentRepeatNode" presStyleLbl="solidAlignAcc1" presStyleIdx="8" presStyleCnt="14"/>
      <dgm:spPr/>
    </dgm:pt>
    <dgm:pt modelId="{9461024B-4D16-D945-B3BB-85B15B03C042}" type="pres">
      <dgm:prSet presAssocID="{649DFBB1-7A2C-1647-BEB1-3056FCA88970}" presName="image5" presStyleCnt="0"/>
      <dgm:spPr/>
    </dgm:pt>
    <dgm:pt modelId="{08715CFD-2F8E-CC40-BAAC-9FFE2F577D62}" type="pres">
      <dgm:prSet presAssocID="{649DFBB1-7A2C-1647-BEB1-3056FCA88970}" presName="imageRepeatNode" presStyleLbl="alignAcc1" presStyleIdx="4" presStyleCnt="7"/>
      <dgm:spPr/>
    </dgm:pt>
    <dgm:pt modelId="{B581672E-A1F3-4749-A407-C3ED2DAE193C}" type="pres">
      <dgm:prSet presAssocID="{649DFBB1-7A2C-1647-BEB1-3056FCA88970}" presName="imageaccent5" presStyleCnt="0"/>
      <dgm:spPr/>
    </dgm:pt>
    <dgm:pt modelId="{2C2209EE-5681-C843-B88D-E7B8CD0BC27C}" type="pres">
      <dgm:prSet presAssocID="{649DFBB1-7A2C-1647-BEB1-3056FCA88970}" presName="accentRepeatNode" presStyleLbl="solidAlignAcc1" presStyleIdx="9" presStyleCnt="14"/>
      <dgm:spPr/>
    </dgm:pt>
    <dgm:pt modelId="{4ACFE073-84C2-3F49-BBB4-94B491C8CC5D}" type="pres">
      <dgm:prSet presAssocID="{6DA7713F-8184-344B-A006-890FA229CCBF}" presName="text6" presStyleCnt="0"/>
      <dgm:spPr/>
    </dgm:pt>
    <dgm:pt modelId="{79888362-C00E-7844-82F7-06FC9AF5E500}" type="pres">
      <dgm:prSet presAssocID="{6DA7713F-8184-344B-A006-890FA229CCBF}" presName="textRepeatNode" presStyleLbl="alignNode1" presStyleIdx="5" presStyleCnt="7">
        <dgm:presLayoutVars>
          <dgm:chMax val="0"/>
          <dgm:chPref val="0"/>
          <dgm:bulletEnabled val="1"/>
        </dgm:presLayoutVars>
      </dgm:prSet>
      <dgm:spPr/>
    </dgm:pt>
    <dgm:pt modelId="{D23E9072-922A-0A46-8760-D220C10F2484}" type="pres">
      <dgm:prSet presAssocID="{6DA7713F-8184-344B-A006-890FA229CCBF}" presName="textaccent6" presStyleCnt="0"/>
      <dgm:spPr/>
    </dgm:pt>
    <dgm:pt modelId="{7BF76F46-863E-A448-950F-23EF5A16CA0B}" type="pres">
      <dgm:prSet presAssocID="{6DA7713F-8184-344B-A006-890FA229CCBF}" presName="accentRepeatNode" presStyleLbl="solidAlignAcc1" presStyleIdx="10" presStyleCnt="14"/>
      <dgm:spPr/>
    </dgm:pt>
    <dgm:pt modelId="{211EB764-CB19-DE47-8E81-BD91FA8AE05E}" type="pres">
      <dgm:prSet presAssocID="{DA1B55F6-F12A-0F47-BC07-08684D3E3075}" presName="image6" presStyleCnt="0"/>
      <dgm:spPr/>
    </dgm:pt>
    <dgm:pt modelId="{250ADFEE-6BF3-5C49-AE01-0182F67923A0}" type="pres">
      <dgm:prSet presAssocID="{DA1B55F6-F12A-0F47-BC07-08684D3E3075}" presName="imageRepeatNode" presStyleLbl="alignAcc1" presStyleIdx="5" presStyleCnt="7"/>
      <dgm:spPr/>
    </dgm:pt>
    <dgm:pt modelId="{D85666A7-21CE-0F40-84FE-04A1293CA5D2}" type="pres">
      <dgm:prSet presAssocID="{DA1B55F6-F12A-0F47-BC07-08684D3E3075}" presName="imageaccent6" presStyleCnt="0"/>
      <dgm:spPr/>
    </dgm:pt>
    <dgm:pt modelId="{1CC04A31-967E-7F44-A524-BC9B63CAB04B}" type="pres">
      <dgm:prSet presAssocID="{DA1B55F6-F12A-0F47-BC07-08684D3E3075}" presName="accentRepeatNode" presStyleLbl="solidAlignAcc1" presStyleIdx="11" presStyleCnt="14"/>
      <dgm:spPr/>
    </dgm:pt>
    <dgm:pt modelId="{9F9FF264-EAF0-224B-A33A-BA2E9A31C345}" type="pres">
      <dgm:prSet presAssocID="{30BC0E3E-447E-4847-B61B-31741B5BF5CD}" presName="text7" presStyleCnt="0"/>
      <dgm:spPr/>
    </dgm:pt>
    <dgm:pt modelId="{5E8A1BD8-D675-FD4E-90D6-4C7774CBFB63}" type="pres">
      <dgm:prSet presAssocID="{30BC0E3E-447E-4847-B61B-31741B5BF5CD}" presName="textRepeatNode" presStyleLbl="alignNode1" presStyleIdx="6" presStyleCnt="7">
        <dgm:presLayoutVars>
          <dgm:chMax val="0"/>
          <dgm:chPref val="0"/>
          <dgm:bulletEnabled val="1"/>
        </dgm:presLayoutVars>
      </dgm:prSet>
      <dgm:spPr/>
    </dgm:pt>
    <dgm:pt modelId="{F21374C0-ECAD-6B4A-AFFA-5F14A474FF95}" type="pres">
      <dgm:prSet presAssocID="{30BC0E3E-447E-4847-B61B-31741B5BF5CD}" presName="textaccent7" presStyleCnt="0"/>
      <dgm:spPr/>
    </dgm:pt>
    <dgm:pt modelId="{DA9A9112-EFFF-DA49-A4A6-EA0A86319D8B}" type="pres">
      <dgm:prSet presAssocID="{30BC0E3E-447E-4847-B61B-31741B5BF5CD}" presName="accentRepeatNode" presStyleLbl="solidAlignAcc1" presStyleIdx="12" presStyleCnt="14"/>
      <dgm:spPr/>
    </dgm:pt>
    <dgm:pt modelId="{2DFFA2E9-45D3-8441-AFA8-C7ADCBAA8238}" type="pres">
      <dgm:prSet presAssocID="{31DE5FB0-4082-A04D-B94D-F1D9D9E4AF1B}" presName="image7" presStyleCnt="0"/>
      <dgm:spPr/>
    </dgm:pt>
    <dgm:pt modelId="{3E4AE49F-DAFB-6841-A19F-934909099AB8}" type="pres">
      <dgm:prSet presAssocID="{31DE5FB0-4082-A04D-B94D-F1D9D9E4AF1B}" presName="imageRepeatNode" presStyleLbl="alignAcc1" presStyleIdx="6" presStyleCnt="7"/>
      <dgm:spPr/>
    </dgm:pt>
    <dgm:pt modelId="{B9CD510B-39ED-A44A-9DD1-3D3E94073EAC}" type="pres">
      <dgm:prSet presAssocID="{31DE5FB0-4082-A04D-B94D-F1D9D9E4AF1B}" presName="imageaccent7" presStyleCnt="0"/>
      <dgm:spPr/>
    </dgm:pt>
    <dgm:pt modelId="{70F23CA2-E285-8B42-A70A-03B1D0571DE9}" type="pres">
      <dgm:prSet presAssocID="{31DE5FB0-4082-A04D-B94D-F1D9D9E4AF1B}" presName="accentRepeatNode" presStyleLbl="solidAlignAcc1" presStyleIdx="13" presStyleCnt="14"/>
      <dgm:spPr/>
    </dgm:pt>
  </dgm:ptLst>
  <dgm:cxnLst>
    <dgm:cxn modelId="{3E2D621C-53D1-014C-A543-EAAEE0C7DCE4}" type="presOf" srcId="{DA1B55F6-F12A-0F47-BC07-08684D3E3075}" destId="{250ADFEE-6BF3-5C49-AE01-0182F67923A0}" srcOrd="0" destOrd="0" presId="urn:microsoft.com/office/officeart/2008/layout/HexagonCluster"/>
    <dgm:cxn modelId="{3EE8E21D-DA0B-4D45-A827-BB2A75BCB465}" srcId="{54A5325B-F0EB-7D46-BA40-1A61DC04FE01}" destId="{1675C513-1EE8-004F-8033-21C4350267E9}" srcOrd="4" destOrd="0" parTransId="{0BC4364D-1ED3-B647-8988-7D46BEBBD766}" sibTransId="{649DFBB1-7A2C-1647-BEB1-3056FCA88970}"/>
    <dgm:cxn modelId="{35FCAE22-28E6-8342-AB0B-78DF63FC895F}" srcId="{54A5325B-F0EB-7D46-BA40-1A61DC04FE01}" destId="{30BC0E3E-447E-4847-B61B-31741B5BF5CD}" srcOrd="6" destOrd="0" parTransId="{5B31FDD3-A1ED-1145-BDC1-9B0FF50AF4D0}" sibTransId="{31DE5FB0-4082-A04D-B94D-F1D9D9E4AF1B}"/>
    <dgm:cxn modelId="{A5F72124-F8E5-5347-B721-C7538BD1A683}" srcId="{54A5325B-F0EB-7D46-BA40-1A61DC04FE01}" destId="{807DCC5C-CB62-3E42-80AF-D609DE8A7472}" srcOrd="2" destOrd="0" parTransId="{C06BA93C-473E-0440-9185-F937C2AFD2C7}" sibTransId="{6A252DF3-C465-D141-9758-2496E4F9AA63}"/>
    <dgm:cxn modelId="{0C036224-6505-1F4B-A8E6-911798597111}" type="presOf" srcId="{E96054A8-7AA5-8043-B08E-E79B540E189D}" destId="{D24F4F7E-0E3A-624C-8C06-BC0BC86CA8E3}" srcOrd="0" destOrd="0" presId="urn:microsoft.com/office/officeart/2008/layout/HexagonCluster"/>
    <dgm:cxn modelId="{10A3AE32-B8FE-EB4C-918D-13BC392C462A}" srcId="{54A5325B-F0EB-7D46-BA40-1A61DC04FE01}" destId="{05F2C575-11A9-1E4F-9668-1849DF3EDE63}" srcOrd="3" destOrd="0" parTransId="{7647A5B2-19DF-8940-B06A-E6F55BEB8719}" sibTransId="{D8A9403B-251D-BD4A-ADEF-11001E375C1E}"/>
    <dgm:cxn modelId="{6F1BE332-2322-3B47-A62A-852564A16F01}" type="presOf" srcId="{1675C513-1EE8-004F-8033-21C4350267E9}" destId="{9FFA4958-AA7E-D745-AEEB-521AEF1A29F2}" srcOrd="0" destOrd="0" presId="urn:microsoft.com/office/officeart/2008/layout/HexagonCluster"/>
    <dgm:cxn modelId="{C169DB5D-14D0-3742-8F2E-37B87A8BFC10}" type="presOf" srcId="{CD0AFD81-E00F-1447-A0DC-77350FB4EE16}" destId="{662044EC-D384-2F47-914C-2201DFAEC0D9}" srcOrd="0" destOrd="0" presId="urn:microsoft.com/office/officeart/2008/layout/HexagonCluster"/>
    <dgm:cxn modelId="{C65CE364-6627-EB4A-8800-EE518F9095E9}" type="presOf" srcId="{807DCC5C-CB62-3E42-80AF-D609DE8A7472}" destId="{670BCA86-2454-5749-9204-11C6FCB3B420}" srcOrd="0" destOrd="0" presId="urn:microsoft.com/office/officeart/2008/layout/HexagonCluster"/>
    <dgm:cxn modelId="{AB63C86E-9DE3-F649-904E-E3B603F5A4A0}" type="presOf" srcId="{D8A9403B-251D-BD4A-ADEF-11001E375C1E}" destId="{D30EBDAA-259F-844A-8B6A-ADC10382193E}" srcOrd="0" destOrd="0" presId="urn:microsoft.com/office/officeart/2008/layout/HexagonCluster"/>
    <dgm:cxn modelId="{D813C481-ACC5-E74B-BB18-0F08F3B77A00}" type="presOf" srcId="{6DA7713F-8184-344B-A006-890FA229CCBF}" destId="{79888362-C00E-7844-82F7-06FC9AF5E500}" srcOrd="0" destOrd="0" presId="urn:microsoft.com/office/officeart/2008/layout/HexagonCluster"/>
    <dgm:cxn modelId="{91BACC90-4934-DF47-8291-D5900EECEEF8}" type="presOf" srcId="{6A252DF3-C465-D141-9758-2496E4F9AA63}" destId="{451E2418-101C-7E4D-BA71-7ADFE30B58E7}" srcOrd="0" destOrd="0" presId="urn:microsoft.com/office/officeart/2008/layout/HexagonCluster"/>
    <dgm:cxn modelId="{AA8FA293-EA7F-0847-A0A9-F4500AED9BC3}" type="presOf" srcId="{EE6A7E30-C847-5A4C-8706-475FB0168704}" destId="{A2494172-E2B5-4149-A58C-012EB622423E}" srcOrd="0" destOrd="0" presId="urn:microsoft.com/office/officeart/2008/layout/HexagonCluster"/>
    <dgm:cxn modelId="{B00A379A-3CC6-EE48-98F7-A41D27D635F3}" srcId="{54A5325B-F0EB-7D46-BA40-1A61DC04FE01}" destId="{6DA7713F-8184-344B-A006-890FA229CCBF}" srcOrd="5" destOrd="0" parTransId="{F5D65F7F-D897-F947-8CC2-DDAA2A49B392}" sibTransId="{DA1B55F6-F12A-0F47-BC07-08684D3E3075}"/>
    <dgm:cxn modelId="{B2C00D9D-91A2-FC49-BC43-E9209E5E6931}" srcId="{54A5325B-F0EB-7D46-BA40-1A61DC04FE01}" destId="{EE6A7E30-C847-5A4C-8706-475FB0168704}" srcOrd="0" destOrd="0" parTransId="{64740762-82B0-DD4C-A96B-AAEE3EEFAA41}" sibTransId="{2C5836C7-2A5B-6F47-B60C-4DA86BBD8C34}"/>
    <dgm:cxn modelId="{FA934CB3-2B52-434B-9EA0-1E0AE7EDE3AE}" type="presOf" srcId="{05F2C575-11A9-1E4F-9668-1849DF3EDE63}" destId="{7258E9A6-0E4E-764C-B8D1-C028D214D860}" srcOrd="0" destOrd="0" presId="urn:microsoft.com/office/officeart/2008/layout/HexagonCluster"/>
    <dgm:cxn modelId="{20A779BE-DFA1-304E-8544-BCD717417C1C}" type="presOf" srcId="{54A5325B-F0EB-7D46-BA40-1A61DC04FE01}" destId="{55ED3E0D-36DA-5E4D-803C-E91F9BF34552}" srcOrd="0" destOrd="0" presId="urn:microsoft.com/office/officeart/2008/layout/HexagonCluster"/>
    <dgm:cxn modelId="{974107C6-48BE-3D4C-A2C1-CB14FECCEA81}" type="presOf" srcId="{31DE5FB0-4082-A04D-B94D-F1D9D9E4AF1B}" destId="{3E4AE49F-DAFB-6841-A19F-934909099AB8}" srcOrd="0" destOrd="0" presId="urn:microsoft.com/office/officeart/2008/layout/HexagonCluster"/>
    <dgm:cxn modelId="{DAC284CE-EA05-D442-8217-D681897ABAE1}" srcId="{54A5325B-F0EB-7D46-BA40-1A61DC04FE01}" destId="{CD0AFD81-E00F-1447-A0DC-77350FB4EE16}" srcOrd="1" destOrd="0" parTransId="{93985D96-7243-9D4A-85EF-069C8893EF4C}" sibTransId="{E96054A8-7AA5-8043-B08E-E79B540E189D}"/>
    <dgm:cxn modelId="{DF649ADB-AC18-2748-B0AE-463A5198539E}" type="presOf" srcId="{30BC0E3E-447E-4847-B61B-31741B5BF5CD}" destId="{5E8A1BD8-D675-FD4E-90D6-4C7774CBFB63}" srcOrd="0" destOrd="0" presId="urn:microsoft.com/office/officeart/2008/layout/HexagonCluster"/>
    <dgm:cxn modelId="{5452FADD-1CE9-6946-B44E-9D670EA5CCE8}" type="presOf" srcId="{2C5836C7-2A5B-6F47-B60C-4DA86BBD8C34}" destId="{59041BFE-4868-B44F-96DC-510C7BF00307}" srcOrd="0" destOrd="0" presId="urn:microsoft.com/office/officeart/2008/layout/HexagonCluster"/>
    <dgm:cxn modelId="{F3096AED-B75C-5042-804D-E97ADA88685F}" type="presOf" srcId="{649DFBB1-7A2C-1647-BEB1-3056FCA88970}" destId="{08715CFD-2F8E-CC40-BAAC-9FFE2F577D62}" srcOrd="0" destOrd="0" presId="urn:microsoft.com/office/officeart/2008/layout/HexagonCluster"/>
    <dgm:cxn modelId="{6E6F716A-2A93-3748-B644-A4A5212B5378}" type="presParOf" srcId="{55ED3E0D-36DA-5E4D-803C-E91F9BF34552}" destId="{E0D3751A-950F-0741-911B-4C8BC0682C85}" srcOrd="0" destOrd="0" presId="urn:microsoft.com/office/officeart/2008/layout/HexagonCluster"/>
    <dgm:cxn modelId="{AAA22B3B-4A76-514F-B2AE-B514CB468F20}" type="presParOf" srcId="{E0D3751A-950F-0741-911B-4C8BC0682C85}" destId="{A2494172-E2B5-4149-A58C-012EB622423E}" srcOrd="0" destOrd="0" presId="urn:microsoft.com/office/officeart/2008/layout/HexagonCluster"/>
    <dgm:cxn modelId="{AA5DDB5C-4337-5742-9FE6-24D13C789B18}" type="presParOf" srcId="{55ED3E0D-36DA-5E4D-803C-E91F9BF34552}" destId="{61E0B0C2-BB57-674D-9A3A-189CEB26C8EB}" srcOrd="1" destOrd="0" presId="urn:microsoft.com/office/officeart/2008/layout/HexagonCluster"/>
    <dgm:cxn modelId="{A5511121-E6F5-D444-9CB2-418974A88A6B}" type="presParOf" srcId="{61E0B0C2-BB57-674D-9A3A-189CEB26C8EB}" destId="{03208BD4-0CFF-6548-A8CB-D0889D6D366A}" srcOrd="0" destOrd="0" presId="urn:microsoft.com/office/officeart/2008/layout/HexagonCluster"/>
    <dgm:cxn modelId="{3B23AABA-F9D2-0C4A-8EC2-86C0BFA04D34}" type="presParOf" srcId="{55ED3E0D-36DA-5E4D-803C-E91F9BF34552}" destId="{8BA203C4-D7B8-2D42-AC68-30305843EB53}" srcOrd="2" destOrd="0" presId="urn:microsoft.com/office/officeart/2008/layout/HexagonCluster"/>
    <dgm:cxn modelId="{444897A1-92F2-F14E-B56B-2D932F22FD5B}" type="presParOf" srcId="{8BA203C4-D7B8-2D42-AC68-30305843EB53}" destId="{59041BFE-4868-B44F-96DC-510C7BF00307}" srcOrd="0" destOrd="0" presId="urn:microsoft.com/office/officeart/2008/layout/HexagonCluster"/>
    <dgm:cxn modelId="{4B69457D-5C2E-3B40-BF17-72755030EB1C}" type="presParOf" srcId="{55ED3E0D-36DA-5E4D-803C-E91F9BF34552}" destId="{AE8856F6-CB3A-BA4D-ABBF-7F407486089C}" srcOrd="3" destOrd="0" presId="urn:microsoft.com/office/officeart/2008/layout/HexagonCluster"/>
    <dgm:cxn modelId="{E5E54B1B-BDF6-B049-934D-0497A5663176}" type="presParOf" srcId="{AE8856F6-CB3A-BA4D-ABBF-7F407486089C}" destId="{09F0E87F-FA83-7248-8FF9-6B7A68D37DE2}" srcOrd="0" destOrd="0" presId="urn:microsoft.com/office/officeart/2008/layout/HexagonCluster"/>
    <dgm:cxn modelId="{2B60B754-B024-2A40-9A67-89791FBA7225}" type="presParOf" srcId="{55ED3E0D-36DA-5E4D-803C-E91F9BF34552}" destId="{B7FAE737-B00B-1C4B-ABC6-F3D50FF06000}" srcOrd="4" destOrd="0" presId="urn:microsoft.com/office/officeart/2008/layout/HexagonCluster"/>
    <dgm:cxn modelId="{D3C4F7F5-ACA0-CD42-A27A-1D22DCC9FC5A}" type="presParOf" srcId="{B7FAE737-B00B-1C4B-ABC6-F3D50FF06000}" destId="{662044EC-D384-2F47-914C-2201DFAEC0D9}" srcOrd="0" destOrd="0" presId="urn:microsoft.com/office/officeart/2008/layout/HexagonCluster"/>
    <dgm:cxn modelId="{F148924F-B3DC-F54A-B2BD-EBCB327BC3F8}" type="presParOf" srcId="{55ED3E0D-36DA-5E4D-803C-E91F9BF34552}" destId="{43ECC438-3AE6-4C4D-9627-41B8E7CD11C0}" srcOrd="5" destOrd="0" presId="urn:microsoft.com/office/officeart/2008/layout/HexagonCluster"/>
    <dgm:cxn modelId="{963ED631-1EAD-FB4C-873F-3A4703B33B98}" type="presParOf" srcId="{43ECC438-3AE6-4C4D-9627-41B8E7CD11C0}" destId="{B952F556-736F-EE48-8853-D03F3A5DDB78}" srcOrd="0" destOrd="0" presId="urn:microsoft.com/office/officeart/2008/layout/HexagonCluster"/>
    <dgm:cxn modelId="{2213B3CF-5F7F-9E4A-BBF3-E992A8CAB6D5}" type="presParOf" srcId="{55ED3E0D-36DA-5E4D-803C-E91F9BF34552}" destId="{2A524045-F114-9347-83D7-0A92A626EEA1}" srcOrd="6" destOrd="0" presId="urn:microsoft.com/office/officeart/2008/layout/HexagonCluster"/>
    <dgm:cxn modelId="{2064430D-C2E4-0F4F-9B2A-CB7B1E22B645}" type="presParOf" srcId="{2A524045-F114-9347-83D7-0A92A626EEA1}" destId="{D24F4F7E-0E3A-624C-8C06-BC0BC86CA8E3}" srcOrd="0" destOrd="0" presId="urn:microsoft.com/office/officeart/2008/layout/HexagonCluster"/>
    <dgm:cxn modelId="{EB946DF8-E72C-3240-9870-19FB2DBD4724}" type="presParOf" srcId="{55ED3E0D-36DA-5E4D-803C-E91F9BF34552}" destId="{60C81E46-1487-3A46-B551-6303920C2E47}" srcOrd="7" destOrd="0" presId="urn:microsoft.com/office/officeart/2008/layout/HexagonCluster"/>
    <dgm:cxn modelId="{EBC66CCA-BE35-B14F-836D-DE1AE9E3241E}" type="presParOf" srcId="{60C81E46-1487-3A46-B551-6303920C2E47}" destId="{ADC7E1DE-3FCB-2B40-B7DD-209C9DFBBC47}" srcOrd="0" destOrd="0" presId="urn:microsoft.com/office/officeart/2008/layout/HexagonCluster"/>
    <dgm:cxn modelId="{72AEB595-6135-C948-A582-7DC37F76BAA3}" type="presParOf" srcId="{55ED3E0D-36DA-5E4D-803C-E91F9BF34552}" destId="{FDEC96F3-FB30-884F-8CA3-D2E2B51C75BC}" srcOrd="8" destOrd="0" presId="urn:microsoft.com/office/officeart/2008/layout/HexagonCluster"/>
    <dgm:cxn modelId="{67FBC186-3738-434F-86AD-FA7DD427616D}" type="presParOf" srcId="{FDEC96F3-FB30-884F-8CA3-D2E2B51C75BC}" destId="{670BCA86-2454-5749-9204-11C6FCB3B420}" srcOrd="0" destOrd="0" presId="urn:microsoft.com/office/officeart/2008/layout/HexagonCluster"/>
    <dgm:cxn modelId="{C5B85489-BA3F-EB4F-BF5A-D738AB584686}" type="presParOf" srcId="{55ED3E0D-36DA-5E4D-803C-E91F9BF34552}" destId="{1763F7BB-650E-584E-9629-70C068C645DD}" srcOrd="9" destOrd="0" presId="urn:microsoft.com/office/officeart/2008/layout/HexagonCluster"/>
    <dgm:cxn modelId="{56EA94B1-B677-224E-B4A4-E45ADAB58E47}" type="presParOf" srcId="{1763F7BB-650E-584E-9629-70C068C645DD}" destId="{F2B22E17-4BC4-9644-A746-2DD8A48FB652}" srcOrd="0" destOrd="0" presId="urn:microsoft.com/office/officeart/2008/layout/HexagonCluster"/>
    <dgm:cxn modelId="{04E4BDF5-30A2-FF4C-A743-8B7BDE723859}" type="presParOf" srcId="{55ED3E0D-36DA-5E4D-803C-E91F9BF34552}" destId="{E27410D0-A833-8947-95B6-22CC31F1CCD7}" srcOrd="10" destOrd="0" presId="urn:microsoft.com/office/officeart/2008/layout/HexagonCluster"/>
    <dgm:cxn modelId="{E8DA51D3-2F00-074D-ADCD-5486E4A3C607}" type="presParOf" srcId="{E27410D0-A833-8947-95B6-22CC31F1CCD7}" destId="{451E2418-101C-7E4D-BA71-7ADFE30B58E7}" srcOrd="0" destOrd="0" presId="urn:microsoft.com/office/officeart/2008/layout/HexagonCluster"/>
    <dgm:cxn modelId="{B5825721-018D-D74F-B72A-81D916B35EC9}" type="presParOf" srcId="{55ED3E0D-36DA-5E4D-803C-E91F9BF34552}" destId="{CEED26DD-80D0-1D40-8BD9-1EF21721A9FD}" srcOrd="11" destOrd="0" presId="urn:microsoft.com/office/officeart/2008/layout/HexagonCluster"/>
    <dgm:cxn modelId="{98E825C4-64CC-B14F-863E-CD516D4D5C6E}" type="presParOf" srcId="{CEED26DD-80D0-1D40-8BD9-1EF21721A9FD}" destId="{453B0432-80C2-D843-B480-2DBB80F2B0C7}" srcOrd="0" destOrd="0" presId="urn:microsoft.com/office/officeart/2008/layout/HexagonCluster"/>
    <dgm:cxn modelId="{01F702D3-8EF9-4F42-8790-C4435BA71D60}" type="presParOf" srcId="{55ED3E0D-36DA-5E4D-803C-E91F9BF34552}" destId="{E65A7116-3BF4-FA47-B92B-972196CC1709}" srcOrd="12" destOrd="0" presId="urn:microsoft.com/office/officeart/2008/layout/HexagonCluster"/>
    <dgm:cxn modelId="{53C1AE97-5939-384C-B2CA-F460330B3EA5}" type="presParOf" srcId="{E65A7116-3BF4-FA47-B92B-972196CC1709}" destId="{7258E9A6-0E4E-764C-B8D1-C028D214D860}" srcOrd="0" destOrd="0" presId="urn:microsoft.com/office/officeart/2008/layout/HexagonCluster"/>
    <dgm:cxn modelId="{8D2A30BF-90F3-4647-89B8-A890BC63D50B}" type="presParOf" srcId="{55ED3E0D-36DA-5E4D-803C-E91F9BF34552}" destId="{1E8B621C-575B-B74D-9571-BDA92FA63972}" srcOrd="13" destOrd="0" presId="urn:microsoft.com/office/officeart/2008/layout/HexagonCluster"/>
    <dgm:cxn modelId="{8142C7A1-3330-8547-8BC6-77180230194B}" type="presParOf" srcId="{1E8B621C-575B-B74D-9571-BDA92FA63972}" destId="{86376A69-FB27-4447-AC84-406D6FEE2666}" srcOrd="0" destOrd="0" presId="urn:microsoft.com/office/officeart/2008/layout/HexagonCluster"/>
    <dgm:cxn modelId="{8E8D56BA-611C-644B-80B5-2631171193B7}" type="presParOf" srcId="{55ED3E0D-36DA-5E4D-803C-E91F9BF34552}" destId="{FFC78D77-6575-8D4D-A978-C8DAA16153D0}" srcOrd="14" destOrd="0" presId="urn:microsoft.com/office/officeart/2008/layout/HexagonCluster"/>
    <dgm:cxn modelId="{AC79A88F-486C-5E40-B733-ADD75F438FA7}" type="presParOf" srcId="{FFC78D77-6575-8D4D-A978-C8DAA16153D0}" destId="{D30EBDAA-259F-844A-8B6A-ADC10382193E}" srcOrd="0" destOrd="0" presId="urn:microsoft.com/office/officeart/2008/layout/HexagonCluster"/>
    <dgm:cxn modelId="{93404FA1-EC65-BE4A-8600-142986741CCD}" type="presParOf" srcId="{55ED3E0D-36DA-5E4D-803C-E91F9BF34552}" destId="{233273EC-0BB0-7A4E-A0F0-8FF1AD1276C3}" srcOrd="15" destOrd="0" presId="urn:microsoft.com/office/officeart/2008/layout/HexagonCluster"/>
    <dgm:cxn modelId="{66688479-7B43-0B4F-ADEE-C56C88022DB6}" type="presParOf" srcId="{233273EC-0BB0-7A4E-A0F0-8FF1AD1276C3}" destId="{DF4D2F32-BDEA-544F-9BAF-4A10087EDBB7}" srcOrd="0" destOrd="0" presId="urn:microsoft.com/office/officeart/2008/layout/HexagonCluster"/>
    <dgm:cxn modelId="{3F1F47FD-D04C-0545-A3AB-E245FEC1B3CE}" type="presParOf" srcId="{55ED3E0D-36DA-5E4D-803C-E91F9BF34552}" destId="{01C86EA5-22ED-614E-AF69-BB46446D9070}" srcOrd="16" destOrd="0" presId="urn:microsoft.com/office/officeart/2008/layout/HexagonCluster"/>
    <dgm:cxn modelId="{3297DE00-8A42-E744-90F8-35674B73B8F4}" type="presParOf" srcId="{01C86EA5-22ED-614E-AF69-BB46446D9070}" destId="{9FFA4958-AA7E-D745-AEEB-521AEF1A29F2}" srcOrd="0" destOrd="0" presId="urn:microsoft.com/office/officeart/2008/layout/HexagonCluster"/>
    <dgm:cxn modelId="{EBB8A023-0441-E243-8553-1EB86AF63039}" type="presParOf" srcId="{55ED3E0D-36DA-5E4D-803C-E91F9BF34552}" destId="{ACC4609D-A8BC-B240-AE00-13C20F243E49}" srcOrd="17" destOrd="0" presId="urn:microsoft.com/office/officeart/2008/layout/HexagonCluster"/>
    <dgm:cxn modelId="{C1C2D328-78EA-5D43-A956-F5FCADABE606}" type="presParOf" srcId="{ACC4609D-A8BC-B240-AE00-13C20F243E49}" destId="{317E8189-C057-D14B-B4AF-83623061B228}" srcOrd="0" destOrd="0" presId="urn:microsoft.com/office/officeart/2008/layout/HexagonCluster"/>
    <dgm:cxn modelId="{5A045562-6CF3-4E4E-B787-1EF752651158}" type="presParOf" srcId="{55ED3E0D-36DA-5E4D-803C-E91F9BF34552}" destId="{9461024B-4D16-D945-B3BB-85B15B03C042}" srcOrd="18" destOrd="0" presId="urn:microsoft.com/office/officeart/2008/layout/HexagonCluster"/>
    <dgm:cxn modelId="{6B7C92CF-0CAC-1548-B9C3-C2663D465C10}" type="presParOf" srcId="{9461024B-4D16-D945-B3BB-85B15B03C042}" destId="{08715CFD-2F8E-CC40-BAAC-9FFE2F577D62}" srcOrd="0" destOrd="0" presId="urn:microsoft.com/office/officeart/2008/layout/HexagonCluster"/>
    <dgm:cxn modelId="{5D6858A3-75F2-494C-946A-F6862083A6B8}" type="presParOf" srcId="{55ED3E0D-36DA-5E4D-803C-E91F9BF34552}" destId="{B581672E-A1F3-4749-A407-C3ED2DAE193C}" srcOrd="19" destOrd="0" presId="urn:microsoft.com/office/officeart/2008/layout/HexagonCluster"/>
    <dgm:cxn modelId="{C837A6DC-31D9-364B-92BF-F4D30F1FCE6B}" type="presParOf" srcId="{B581672E-A1F3-4749-A407-C3ED2DAE193C}" destId="{2C2209EE-5681-C843-B88D-E7B8CD0BC27C}" srcOrd="0" destOrd="0" presId="urn:microsoft.com/office/officeart/2008/layout/HexagonCluster"/>
    <dgm:cxn modelId="{D8DE3D69-8D93-A947-B55C-37C7255A9E4B}" type="presParOf" srcId="{55ED3E0D-36DA-5E4D-803C-E91F9BF34552}" destId="{4ACFE073-84C2-3F49-BBB4-94B491C8CC5D}" srcOrd="20" destOrd="0" presId="urn:microsoft.com/office/officeart/2008/layout/HexagonCluster"/>
    <dgm:cxn modelId="{BB7F1CC4-155A-844C-BA91-C6AE25EAC000}" type="presParOf" srcId="{4ACFE073-84C2-3F49-BBB4-94B491C8CC5D}" destId="{79888362-C00E-7844-82F7-06FC9AF5E500}" srcOrd="0" destOrd="0" presId="urn:microsoft.com/office/officeart/2008/layout/HexagonCluster"/>
    <dgm:cxn modelId="{6025CB87-AB19-4C40-9F2B-2E46AAACDAA8}" type="presParOf" srcId="{55ED3E0D-36DA-5E4D-803C-E91F9BF34552}" destId="{D23E9072-922A-0A46-8760-D220C10F2484}" srcOrd="21" destOrd="0" presId="urn:microsoft.com/office/officeart/2008/layout/HexagonCluster"/>
    <dgm:cxn modelId="{26B762CE-A81C-2E4F-9C09-01C371526605}" type="presParOf" srcId="{D23E9072-922A-0A46-8760-D220C10F2484}" destId="{7BF76F46-863E-A448-950F-23EF5A16CA0B}" srcOrd="0" destOrd="0" presId="urn:microsoft.com/office/officeart/2008/layout/HexagonCluster"/>
    <dgm:cxn modelId="{7AE46101-EDF9-E543-8330-9FFEC2C3316C}" type="presParOf" srcId="{55ED3E0D-36DA-5E4D-803C-E91F9BF34552}" destId="{211EB764-CB19-DE47-8E81-BD91FA8AE05E}" srcOrd="22" destOrd="0" presId="urn:microsoft.com/office/officeart/2008/layout/HexagonCluster"/>
    <dgm:cxn modelId="{55DF927A-ED6B-3B4C-A3E4-FF0DFB497958}" type="presParOf" srcId="{211EB764-CB19-DE47-8E81-BD91FA8AE05E}" destId="{250ADFEE-6BF3-5C49-AE01-0182F67923A0}" srcOrd="0" destOrd="0" presId="urn:microsoft.com/office/officeart/2008/layout/HexagonCluster"/>
    <dgm:cxn modelId="{6C51FAEA-D403-8347-8BDC-B61A825E3547}" type="presParOf" srcId="{55ED3E0D-36DA-5E4D-803C-E91F9BF34552}" destId="{D85666A7-21CE-0F40-84FE-04A1293CA5D2}" srcOrd="23" destOrd="0" presId="urn:microsoft.com/office/officeart/2008/layout/HexagonCluster"/>
    <dgm:cxn modelId="{59142254-B683-9844-A9FB-C1AEB0E0828D}" type="presParOf" srcId="{D85666A7-21CE-0F40-84FE-04A1293CA5D2}" destId="{1CC04A31-967E-7F44-A524-BC9B63CAB04B}" srcOrd="0" destOrd="0" presId="urn:microsoft.com/office/officeart/2008/layout/HexagonCluster"/>
    <dgm:cxn modelId="{B8E128DC-B8AC-FA40-BE68-207A7FE843A8}" type="presParOf" srcId="{55ED3E0D-36DA-5E4D-803C-E91F9BF34552}" destId="{9F9FF264-EAF0-224B-A33A-BA2E9A31C345}" srcOrd="24" destOrd="0" presId="urn:microsoft.com/office/officeart/2008/layout/HexagonCluster"/>
    <dgm:cxn modelId="{119040D4-5A74-EA48-90FE-E7BE1C102F9C}" type="presParOf" srcId="{9F9FF264-EAF0-224B-A33A-BA2E9A31C345}" destId="{5E8A1BD8-D675-FD4E-90D6-4C7774CBFB63}" srcOrd="0" destOrd="0" presId="urn:microsoft.com/office/officeart/2008/layout/HexagonCluster"/>
    <dgm:cxn modelId="{A077276A-A440-4F43-A2C7-FB741E9A4370}" type="presParOf" srcId="{55ED3E0D-36DA-5E4D-803C-E91F9BF34552}" destId="{F21374C0-ECAD-6B4A-AFFA-5F14A474FF95}" srcOrd="25" destOrd="0" presId="urn:microsoft.com/office/officeart/2008/layout/HexagonCluster"/>
    <dgm:cxn modelId="{778543BB-C8A2-9945-A1BB-F227DEDB83FA}" type="presParOf" srcId="{F21374C0-ECAD-6B4A-AFFA-5F14A474FF95}" destId="{DA9A9112-EFFF-DA49-A4A6-EA0A86319D8B}" srcOrd="0" destOrd="0" presId="urn:microsoft.com/office/officeart/2008/layout/HexagonCluster"/>
    <dgm:cxn modelId="{A7E57DC3-7319-1847-B2F1-2F89409D2C2E}" type="presParOf" srcId="{55ED3E0D-36DA-5E4D-803C-E91F9BF34552}" destId="{2DFFA2E9-45D3-8441-AFA8-C7ADCBAA8238}" srcOrd="26" destOrd="0" presId="urn:microsoft.com/office/officeart/2008/layout/HexagonCluster"/>
    <dgm:cxn modelId="{6AD2CA44-C28D-F74D-A998-994C85B26146}" type="presParOf" srcId="{2DFFA2E9-45D3-8441-AFA8-C7ADCBAA8238}" destId="{3E4AE49F-DAFB-6841-A19F-934909099AB8}" srcOrd="0" destOrd="0" presId="urn:microsoft.com/office/officeart/2008/layout/HexagonCluster"/>
    <dgm:cxn modelId="{A4FCE31D-4AF8-1644-9638-EF33A7CDDFE4}" type="presParOf" srcId="{55ED3E0D-36DA-5E4D-803C-E91F9BF34552}" destId="{B9CD510B-39ED-A44A-9DD1-3D3E94073EAC}" srcOrd="27" destOrd="0" presId="urn:microsoft.com/office/officeart/2008/layout/HexagonCluster"/>
    <dgm:cxn modelId="{25082BFE-EA13-324F-AA9C-5B091ED35C4A}" type="presParOf" srcId="{B9CD510B-39ED-A44A-9DD1-3D3E94073EAC}" destId="{70F23CA2-E285-8B42-A70A-03B1D0571DE9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A411DCB-0911-7A47-88EA-40553494F501}" type="doc">
      <dgm:prSet loTypeId="urn:microsoft.com/office/officeart/2008/layout/BendingPictureCaptionList" loCatId="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pl-PL"/>
        </a:p>
      </dgm:t>
    </dgm:pt>
    <dgm:pt modelId="{65AE900D-14BF-254D-AF8C-9F991C1D6674}">
      <dgm:prSet phldrT="[Tekst]" phldr="0"/>
      <dgm:spPr/>
      <dgm:t>
        <a:bodyPr/>
        <a:lstStyle/>
        <a:p>
          <a:r>
            <a:rPr lang="en-GB" noProof="0"/>
            <a:t>Facial Recognition (FR)</a:t>
          </a:r>
        </a:p>
      </dgm:t>
    </dgm:pt>
    <dgm:pt modelId="{20DC83E7-6ADB-7E4A-957B-6814097BC3E4}" type="parTrans" cxnId="{FB905851-F4E9-7642-88FA-D3E8EC417C62}">
      <dgm:prSet/>
      <dgm:spPr/>
      <dgm:t>
        <a:bodyPr/>
        <a:lstStyle/>
        <a:p>
          <a:endParaRPr lang="pl-PL"/>
        </a:p>
      </dgm:t>
    </dgm:pt>
    <dgm:pt modelId="{1AAE94DF-373B-0944-92AB-69EBA413A732}" type="sibTrans" cxnId="{FB905851-F4E9-7642-88FA-D3E8EC417C62}">
      <dgm:prSet/>
      <dgm:spPr/>
      <dgm:t>
        <a:bodyPr/>
        <a:lstStyle/>
        <a:p>
          <a:endParaRPr lang="pl-PL"/>
        </a:p>
      </dgm:t>
    </dgm:pt>
    <dgm:pt modelId="{686809A3-1BD6-B747-9026-F3D7FF121258}">
      <dgm:prSet phldrT="[Tekst]" phldr="0"/>
      <dgm:spPr/>
      <dgm:t>
        <a:bodyPr/>
        <a:lstStyle/>
        <a:p>
          <a:r>
            <a:rPr lang="pl-PL"/>
            <a:t>Object Recognition (OR)</a:t>
          </a:r>
        </a:p>
      </dgm:t>
    </dgm:pt>
    <dgm:pt modelId="{D69CAB8B-57CF-F34B-A342-741288141A9B}" type="parTrans" cxnId="{5896D865-D67F-FE41-AEAE-FFBA7373407D}">
      <dgm:prSet/>
      <dgm:spPr/>
      <dgm:t>
        <a:bodyPr/>
        <a:lstStyle/>
        <a:p>
          <a:endParaRPr lang="pl-PL"/>
        </a:p>
      </dgm:t>
    </dgm:pt>
    <dgm:pt modelId="{2893A5F0-C794-1242-BCC1-8DE73FF7E436}" type="sibTrans" cxnId="{5896D865-D67F-FE41-AEAE-FFBA7373407D}">
      <dgm:prSet/>
      <dgm:spPr/>
      <dgm:t>
        <a:bodyPr/>
        <a:lstStyle/>
        <a:p>
          <a:endParaRPr lang="pl-PL"/>
        </a:p>
      </dgm:t>
    </dgm:pt>
    <dgm:pt modelId="{40C66C55-7784-DE41-886F-E10A9A4538A0}">
      <dgm:prSet phldrT="[Tekst]" phldr="0"/>
      <dgm:spPr/>
      <dgm:t>
        <a:bodyPr/>
        <a:lstStyle/>
        <a:p>
          <a:r>
            <a:rPr lang="en-GB" noProof="0"/>
            <a:t>Automatic License-Plate Recognition (ALPR)</a:t>
          </a:r>
        </a:p>
      </dgm:t>
    </dgm:pt>
    <dgm:pt modelId="{BBEE4245-98FE-434A-B3BE-32D8926BFDC8}" type="parTrans" cxnId="{7CE1B937-51AF-E649-B2EF-1E6F614E21CC}">
      <dgm:prSet/>
      <dgm:spPr/>
      <dgm:t>
        <a:bodyPr/>
        <a:lstStyle/>
        <a:p>
          <a:endParaRPr lang="pl-PL"/>
        </a:p>
      </dgm:t>
    </dgm:pt>
    <dgm:pt modelId="{2F210882-9FFE-F940-BDC6-3F5420FE2B1C}" type="sibTrans" cxnId="{7CE1B937-51AF-E649-B2EF-1E6F614E21CC}">
      <dgm:prSet/>
      <dgm:spPr/>
      <dgm:t>
        <a:bodyPr/>
        <a:lstStyle/>
        <a:p>
          <a:endParaRPr lang="pl-PL"/>
        </a:p>
      </dgm:t>
    </dgm:pt>
    <dgm:pt modelId="{F5073B37-33DA-A845-B1B5-31F56854D7F1}" type="pres">
      <dgm:prSet presAssocID="{8A411DCB-0911-7A47-88EA-40553494F501}" presName="Name0" presStyleCnt="0">
        <dgm:presLayoutVars>
          <dgm:dir/>
          <dgm:resizeHandles val="exact"/>
        </dgm:presLayoutVars>
      </dgm:prSet>
      <dgm:spPr/>
    </dgm:pt>
    <dgm:pt modelId="{3E6E1D3C-DFC8-3D49-B831-F6979521E62B}" type="pres">
      <dgm:prSet presAssocID="{65AE900D-14BF-254D-AF8C-9F991C1D6674}" presName="composite" presStyleCnt="0"/>
      <dgm:spPr/>
    </dgm:pt>
    <dgm:pt modelId="{3499891B-194F-2447-81E4-312E6CF8A280}" type="pres">
      <dgm:prSet presAssocID="{65AE900D-14BF-254D-AF8C-9F991C1D6674}" presName="rect1" presStyleLbl="bgImgPlace1" presStyleIdx="0" presStyleCnt="3"/>
      <dgm:spPr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6000" r="-6000"/>
          </a:stretch>
        </a:blipFill>
      </dgm:spPr>
    </dgm:pt>
    <dgm:pt modelId="{4013990F-7013-9D48-9AC4-C582409E81E8}" type="pres">
      <dgm:prSet presAssocID="{65AE900D-14BF-254D-AF8C-9F991C1D6674}" presName="wedgeRectCallout1" presStyleLbl="node1" presStyleIdx="0" presStyleCnt="3">
        <dgm:presLayoutVars>
          <dgm:bulletEnabled val="1"/>
        </dgm:presLayoutVars>
      </dgm:prSet>
      <dgm:spPr/>
    </dgm:pt>
    <dgm:pt modelId="{F0ACBA17-9CEB-804B-A5AF-CBC9361F12C1}" type="pres">
      <dgm:prSet presAssocID="{1AAE94DF-373B-0944-92AB-69EBA413A732}" presName="sibTrans" presStyleCnt="0"/>
      <dgm:spPr/>
    </dgm:pt>
    <dgm:pt modelId="{28764993-5D67-BF48-BFA0-F09979ECBAD3}" type="pres">
      <dgm:prSet presAssocID="{686809A3-1BD6-B747-9026-F3D7FF121258}" presName="composite" presStyleCnt="0"/>
      <dgm:spPr/>
    </dgm:pt>
    <dgm:pt modelId="{35A8A15E-9473-C14D-982E-317017860243}" type="pres">
      <dgm:prSet presAssocID="{686809A3-1BD6-B747-9026-F3D7FF121258}" presName="rect1" presStyleLbl="bgImgPlace1" presStyleIdx="1" presStyleCnt="3"/>
      <dgm:spPr>
        <a:blipFill>
          <a:blip xmlns:r="http://schemas.openxmlformats.org/officeDocument/2006/relationships" r:embed="rId3"/>
          <a:srcRect/>
          <a:stretch>
            <a:fillRect l="-30000" r="-30000"/>
          </a:stretch>
        </a:blipFill>
      </dgm:spPr>
    </dgm:pt>
    <dgm:pt modelId="{73FA5ECD-D770-8544-8564-F10CE6DD4F09}" type="pres">
      <dgm:prSet presAssocID="{686809A3-1BD6-B747-9026-F3D7FF121258}" presName="wedgeRectCallout1" presStyleLbl="node1" presStyleIdx="1" presStyleCnt="3">
        <dgm:presLayoutVars>
          <dgm:bulletEnabled val="1"/>
        </dgm:presLayoutVars>
      </dgm:prSet>
      <dgm:spPr/>
    </dgm:pt>
    <dgm:pt modelId="{53AFE925-8089-7343-AB87-1A5F11F18B51}" type="pres">
      <dgm:prSet presAssocID="{2893A5F0-C794-1242-BCC1-8DE73FF7E436}" presName="sibTrans" presStyleCnt="0"/>
      <dgm:spPr/>
    </dgm:pt>
    <dgm:pt modelId="{B8424A7F-349E-AA4C-AAFC-C7AEBF011FF5}" type="pres">
      <dgm:prSet presAssocID="{40C66C55-7784-DE41-886F-E10A9A4538A0}" presName="composite" presStyleCnt="0"/>
      <dgm:spPr/>
    </dgm:pt>
    <dgm:pt modelId="{89BE4745-6D22-7A44-A0C0-A8A7DFDEBF5F}" type="pres">
      <dgm:prSet presAssocID="{40C66C55-7784-DE41-886F-E10A9A4538A0}" presName="rect1" presStyleLbl="bgImgPlace1" presStyleIdx="2" presStyleCnt="3"/>
      <dgm:spPr>
        <a:blipFill>
          <a:blip xmlns:r="http://schemas.openxmlformats.org/officeDocument/2006/relationships"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t="-13000" b="-13000"/>
          </a:stretch>
        </a:blipFill>
      </dgm:spPr>
    </dgm:pt>
    <dgm:pt modelId="{E9ACC574-C825-B441-9ADC-CC7DA4B703D4}" type="pres">
      <dgm:prSet presAssocID="{40C66C55-7784-DE41-886F-E10A9A4538A0}" presName="wedgeRectCallout1" presStyleLbl="node1" presStyleIdx="2" presStyleCnt="3">
        <dgm:presLayoutVars>
          <dgm:bulletEnabled val="1"/>
        </dgm:presLayoutVars>
      </dgm:prSet>
      <dgm:spPr/>
    </dgm:pt>
  </dgm:ptLst>
  <dgm:cxnLst>
    <dgm:cxn modelId="{7A563C29-FA40-DB49-BB1A-20FC0DF3A340}" type="presOf" srcId="{40C66C55-7784-DE41-886F-E10A9A4538A0}" destId="{E9ACC574-C825-B441-9ADC-CC7DA4B703D4}" srcOrd="0" destOrd="0" presId="urn:microsoft.com/office/officeart/2008/layout/BendingPictureCaptionList"/>
    <dgm:cxn modelId="{7CE1B937-51AF-E649-B2EF-1E6F614E21CC}" srcId="{8A411DCB-0911-7A47-88EA-40553494F501}" destId="{40C66C55-7784-DE41-886F-E10A9A4538A0}" srcOrd="2" destOrd="0" parTransId="{BBEE4245-98FE-434A-B3BE-32D8926BFDC8}" sibTransId="{2F210882-9FFE-F940-BDC6-3F5420FE2B1C}"/>
    <dgm:cxn modelId="{4A4CBD47-CC99-B94A-90D6-E66532321D3F}" type="presOf" srcId="{65AE900D-14BF-254D-AF8C-9F991C1D6674}" destId="{4013990F-7013-9D48-9AC4-C582409E81E8}" srcOrd="0" destOrd="0" presId="urn:microsoft.com/office/officeart/2008/layout/BendingPictureCaptionList"/>
    <dgm:cxn modelId="{FB905851-F4E9-7642-88FA-D3E8EC417C62}" srcId="{8A411DCB-0911-7A47-88EA-40553494F501}" destId="{65AE900D-14BF-254D-AF8C-9F991C1D6674}" srcOrd="0" destOrd="0" parTransId="{20DC83E7-6ADB-7E4A-957B-6814097BC3E4}" sibTransId="{1AAE94DF-373B-0944-92AB-69EBA413A732}"/>
    <dgm:cxn modelId="{5896D865-D67F-FE41-AEAE-FFBA7373407D}" srcId="{8A411DCB-0911-7A47-88EA-40553494F501}" destId="{686809A3-1BD6-B747-9026-F3D7FF121258}" srcOrd="1" destOrd="0" parTransId="{D69CAB8B-57CF-F34B-A342-741288141A9B}" sibTransId="{2893A5F0-C794-1242-BCC1-8DE73FF7E436}"/>
    <dgm:cxn modelId="{03BAE581-ECDD-4643-88BF-65D8A1BFC664}" type="presOf" srcId="{686809A3-1BD6-B747-9026-F3D7FF121258}" destId="{73FA5ECD-D770-8544-8564-F10CE6DD4F09}" srcOrd="0" destOrd="0" presId="urn:microsoft.com/office/officeart/2008/layout/BendingPictureCaptionList"/>
    <dgm:cxn modelId="{73A49F9C-2F97-A147-BD3F-E633D9C6AC00}" type="presOf" srcId="{8A411DCB-0911-7A47-88EA-40553494F501}" destId="{F5073B37-33DA-A845-B1B5-31F56854D7F1}" srcOrd="0" destOrd="0" presId="urn:microsoft.com/office/officeart/2008/layout/BendingPictureCaptionList"/>
    <dgm:cxn modelId="{5B901953-E8D0-9F42-820F-CB986DDA0687}" type="presParOf" srcId="{F5073B37-33DA-A845-B1B5-31F56854D7F1}" destId="{3E6E1D3C-DFC8-3D49-B831-F6979521E62B}" srcOrd="0" destOrd="0" presId="urn:microsoft.com/office/officeart/2008/layout/BendingPictureCaptionList"/>
    <dgm:cxn modelId="{CD10EA3B-538B-DE49-B0D8-3CA9F9E7CDB2}" type="presParOf" srcId="{3E6E1D3C-DFC8-3D49-B831-F6979521E62B}" destId="{3499891B-194F-2447-81E4-312E6CF8A280}" srcOrd="0" destOrd="0" presId="urn:microsoft.com/office/officeart/2008/layout/BendingPictureCaptionList"/>
    <dgm:cxn modelId="{C2A039EA-2E78-2844-892F-9BB73857D683}" type="presParOf" srcId="{3E6E1D3C-DFC8-3D49-B831-F6979521E62B}" destId="{4013990F-7013-9D48-9AC4-C582409E81E8}" srcOrd="1" destOrd="0" presId="urn:microsoft.com/office/officeart/2008/layout/BendingPictureCaptionList"/>
    <dgm:cxn modelId="{C3663C12-28F6-2F4F-A2F7-F34A2DA96A84}" type="presParOf" srcId="{F5073B37-33DA-A845-B1B5-31F56854D7F1}" destId="{F0ACBA17-9CEB-804B-A5AF-CBC9361F12C1}" srcOrd="1" destOrd="0" presId="urn:microsoft.com/office/officeart/2008/layout/BendingPictureCaptionList"/>
    <dgm:cxn modelId="{F7E7E35B-422A-9A4F-AF1D-EC5C57088949}" type="presParOf" srcId="{F5073B37-33DA-A845-B1B5-31F56854D7F1}" destId="{28764993-5D67-BF48-BFA0-F09979ECBAD3}" srcOrd="2" destOrd="0" presId="urn:microsoft.com/office/officeart/2008/layout/BendingPictureCaptionList"/>
    <dgm:cxn modelId="{9F73185A-6BDA-5348-89C0-F2F7639AFC67}" type="presParOf" srcId="{28764993-5D67-BF48-BFA0-F09979ECBAD3}" destId="{35A8A15E-9473-C14D-982E-317017860243}" srcOrd="0" destOrd="0" presId="urn:microsoft.com/office/officeart/2008/layout/BendingPictureCaptionList"/>
    <dgm:cxn modelId="{6EC5CF3A-6558-764C-B797-4421516D2B53}" type="presParOf" srcId="{28764993-5D67-BF48-BFA0-F09979ECBAD3}" destId="{73FA5ECD-D770-8544-8564-F10CE6DD4F09}" srcOrd="1" destOrd="0" presId="urn:microsoft.com/office/officeart/2008/layout/BendingPictureCaptionList"/>
    <dgm:cxn modelId="{305DD2AA-F65D-5D4A-A608-F03DBB8C3DB3}" type="presParOf" srcId="{F5073B37-33DA-A845-B1B5-31F56854D7F1}" destId="{53AFE925-8089-7343-AB87-1A5F11F18B51}" srcOrd="3" destOrd="0" presId="urn:microsoft.com/office/officeart/2008/layout/BendingPictureCaptionList"/>
    <dgm:cxn modelId="{E8DBDE0D-7B04-BE4A-A1FB-DDA58B83B850}" type="presParOf" srcId="{F5073B37-33DA-A845-B1B5-31F56854D7F1}" destId="{B8424A7F-349E-AA4C-AAFC-C7AEBF011FF5}" srcOrd="4" destOrd="0" presId="urn:microsoft.com/office/officeart/2008/layout/BendingPictureCaptionList"/>
    <dgm:cxn modelId="{DC3230FB-8E29-7D45-B2B4-571938ED7670}" type="presParOf" srcId="{B8424A7F-349E-AA4C-AAFC-C7AEBF011FF5}" destId="{89BE4745-6D22-7A44-A0C0-A8A7DFDEBF5F}" srcOrd="0" destOrd="0" presId="urn:microsoft.com/office/officeart/2008/layout/BendingPictureCaptionList"/>
    <dgm:cxn modelId="{D290DE2E-999F-5F47-B5C4-E3857ABFCF1D}" type="presParOf" srcId="{B8424A7F-349E-AA4C-AAFC-C7AEBF011FF5}" destId="{E9ACC574-C825-B441-9ADC-CC7DA4B703D4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8EEB133-2D87-7949-9B65-2AA6FEF3F938}" type="doc">
      <dgm:prSet loTypeId="urn:microsoft.com/office/officeart/2005/8/layout/equation2" loCatId="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pl-PL"/>
        </a:p>
      </dgm:t>
    </dgm:pt>
    <dgm:pt modelId="{B5A765CB-157C-784A-A605-A7466ECAD67B}">
      <dgm:prSet phldrT="[Tekst]" phldr="0"/>
      <dgm:spPr/>
      <dgm:t>
        <a:bodyPr/>
        <a:lstStyle/>
        <a:p>
          <a:r>
            <a:rPr lang="pl-PL"/>
            <a:t>Recognition</a:t>
          </a:r>
        </a:p>
      </dgm:t>
    </dgm:pt>
    <dgm:pt modelId="{DB70BB96-8A35-1E43-923D-A938174AB322}" type="parTrans" cxnId="{090D1CAF-A53A-AD4A-A74E-EF70C74673CA}">
      <dgm:prSet/>
      <dgm:spPr/>
      <dgm:t>
        <a:bodyPr/>
        <a:lstStyle/>
        <a:p>
          <a:endParaRPr lang="pl-PL"/>
        </a:p>
      </dgm:t>
    </dgm:pt>
    <dgm:pt modelId="{9D84F67A-8214-CA42-83EC-133FF95EB827}" type="sibTrans" cxnId="{090D1CAF-A53A-AD4A-A74E-EF70C74673CA}">
      <dgm:prSet/>
      <dgm:spPr/>
      <dgm:t>
        <a:bodyPr/>
        <a:lstStyle/>
        <a:p>
          <a:endParaRPr lang="pl-PL"/>
        </a:p>
      </dgm:t>
    </dgm:pt>
    <dgm:pt modelId="{753A2207-78A1-0745-9A33-CCD99A29A0A5}">
      <dgm:prSet phldrT="[Tekst]" phldr="0"/>
      <dgm:spPr/>
      <dgm:t>
        <a:bodyPr/>
        <a:lstStyle/>
        <a:p>
          <a:r>
            <a:rPr lang="pl-PL"/>
            <a:t>Quality</a:t>
          </a:r>
        </a:p>
      </dgm:t>
    </dgm:pt>
    <dgm:pt modelId="{CCF36448-550A-6741-8883-5C0B9BA73BD0}" type="parTrans" cxnId="{D888E5F1-441D-6644-89DD-1426710719B2}">
      <dgm:prSet/>
      <dgm:spPr/>
      <dgm:t>
        <a:bodyPr/>
        <a:lstStyle/>
        <a:p>
          <a:endParaRPr lang="pl-PL"/>
        </a:p>
      </dgm:t>
    </dgm:pt>
    <dgm:pt modelId="{F4A33044-F682-0C42-AFF9-5B1AAE386B28}" type="sibTrans" cxnId="{D888E5F1-441D-6644-89DD-1426710719B2}">
      <dgm:prSet/>
      <dgm:spPr/>
      <dgm:t>
        <a:bodyPr/>
        <a:lstStyle/>
        <a:p>
          <a:endParaRPr lang="pl-PL"/>
        </a:p>
      </dgm:t>
    </dgm:pt>
    <dgm:pt modelId="{9C0F28BA-AB43-8D40-B7AC-508680FCA00B}">
      <dgm:prSet phldrT="[Tekst]" phldr="0"/>
      <dgm:spPr/>
      <dgm:t>
        <a:bodyPr/>
        <a:lstStyle/>
        <a:p>
          <a:r>
            <a:rPr lang="pl-PL"/>
            <a:t>Model</a:t>
          </a:r>
        </a:p>
      </dgm:t>
    </dgm:pt>
    <dgm:pt modelId="{A54D824D-646F-DD4D-8710-90D766DF0B60}" type="parTrans" cxnId="{E79ABCA4-A0E8-4C4E-A150-14266FB72D6B}">
      <dgm:prSet/>
      <dgm:spPr/>
      <dgm:t>
        <a:bodyPr/>
        <a:lstStyle/>
        <a:p>
          <a:endParaRPr lang="pl-PL"/>
        </a:p>
      </dgm:t>
    </dgm:pt>
    <dgm:pt modelId="{75463F18-CF94-744D-B989-F557DE5C3918}" type="sibTrans" cxnId="{E79ABCA4-A0E8-4C4E-A150-14266FB72D6B}">
      <dgm:prSet/>
      <dgm:spPr/>
      <dgm:t>
        <a:bodyPr/>
        <a:lstStyle/>
        <a:p>
          <a:endParaRPr lang="pl-PL"/>
        </a:p>
      </dgm:t>
    </dgm:pt>
    <dgm:pt modelId="{A4B7E682-E628-CF47-AD67-42D0747D7440}" type="pres">
      <dgm:prSet presAssocID="{38EEB133-2D87-7949-9B65-2AA6FEF3F938}" presName="Name0" presStyleCnt="0">
        <dgm:presLayoutVars>
          <dgm:dir/>
          <dgm:resizeHandles val="exact"/>
        </dgm:presLayoutVars>
      </dgm:prSet>
      <dgm:spPr/>
    </dgm:pt>
    <dgm:pt modelId="{4DEECCA6-A1B6-F14E-857F-F58820592FC8}" type="pres">
      <dgm:prSet presAssocID="{38EEB133-2D87-7949-9B65-2AA6FEF3F938}" presName="vNodes" presStyleCnt="0"/>
      <dgm:spPr/>
    </dgm:pt>
    <dgm:pt modelId="{9E1F2986-8779-FA43-B652-4C8B9D6F698B}" type="pres">
      <dgm:prSet presAssocID="{B5A765CB-157C-784A-A605-A7466ECAD67B}" presName="node" presStyleLbl="node1" presStyleIdx="0" presStyleCnt="3">
        <dgm:presLayoutVars>
          <dgm:bulletEnabled val="1"/>
        </dgm:presLayoutVars>
      </dgm:prSet>
      <dgm:spPr/>
    </dgm:pt>
    <dgm:pt modelId="{56CC8AE8-33DA-6841-BEE4-A168BC1BF2D7}" type="pres">
      <dgm:prSet presAssocID="{9D84F67A-8214-CA42-83EC-133FF95EB827}" presName="spacerT" presStyleCnt="0"/>
      <dgm:spPr/>
    </dgm:pt>
    <dgm:pt modelId="{4B132FCC-4BC4-4949-89EA-E240DD3CA25F}" type="pres">
      <dgm:prSet presAssocID="{9D84F67A-8214-CA42-83EC-133FF95EB827}" presName="sibTrans" presStyleLbl="sibTrans2D1" presStyleIdx="0" presStyleCnt="2"/>
      <dgm:spPr/>
    </dgm:pt>
    <dgm:pt modelId="{2EE67768-8EE6-E245-806E-EA0D6060E09D}" type="pres">
      <dgm:prSet presAssocID="{9D84F67A-8214-CA42-83EC-133FF95EB827}" presName="spacerB" presStyleCnt="0"/>
      <dgm:spPr/>
    </dgm:pt>
    <dgm:pt modelId="{4D6C5B0E-5F63-284A-8405-CE92750DCE0E}" type="pres">
      <dgm:prSet presAssocID="{753A2207-78A1-0745-9A33-CCD99A29A0A5}" presName="node" presStyleLbl="node1" presStyleIdx="1" presStyleCnt="3">
        <dgm:presLayoutVars>
          <dgm:bulletEnabled val="1"/>
        </dgm:presLayoutVars>
      </dgm:prSet>
      <dgm:spPr/>
    </dgm:pt>
    <dgm:pt modelId="{848F7886-E48D-6045-AB32-DFA5E55867A0}" type="pres">
      <dgm:prSet presAssocID="{38EEB133-2D87-7949-9B65-2AA6FEF3F938}" presName="sibTransLast" presStyleLbl="sibTrans2D1" presStyleIdx="1" presStyleCnt="2"/>
      <dgm:spPr/>
    </dgm:pt>
    <dgm:pt modelId="{A3152BB4-3B32-FF48-9E21-04DF1FA11F04}" type="pres">
      <dgm:prSet presAssocID="{38EEB133-2D87-7949-9B65-2AA6FEF3F938}" presName="connectorText" presStyleLbl="sibTrans2D1" presStyleIdx="1" presStyleCnt="2"/>
      <dgm:spPr/>
    </dgm:pt>
    <dgm:pt modelId="{1A9F2D1F-3972-AA48-8F62-57E29B739235}" type="pres">
      <dgm:prSet presAssocID="{38EEB133-2D87-7949-9B65-2AA6FEF3F938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9E648706-698F-ED46-8B29-F99BFF7E570C}" type="presOf" srcId="{B5A765CB-157C-784A-A605-A7466ECAD67B}" destId="{9E1F2986-8779-FA43-B652-4C8B9D6F698B}" srcOrd="0" destOrd="0" presId="urn:microsoft.com/office/officeart/2005/8/layout/equation2"/>
    <dgm:cxn modelId="{566F3C2F-9A9B-7A46-A29D-46017740E527}" type="presOf" srcId="{9D84F67A-8214-CA42-83EC-133FF95EB827}" destId="{4B132FCC-4BC4-4949-89EA-E240DD3CA25F}" srcOrd="0" destOrd="0" presId="urn:microsoft.com/office/officeart/2005/8/layout/equation2"/>
    <dgm:cxn modelId="{A201D049-C8FC-4D4E-A5A8-8536AC990D65}" type="presOf" srcId="{F4A33044-F682-0C42-AFF9-5B1AAE386B28}" destId="{848F7886-E48D-6045-AB32-DFA5E55867A0}" srcOrd="0" destOrd="0" presId="urn:microsoft.com/office/officeart/2005/8/layout/equation2"/>
    <dgm:cxn modelId="{82A3F24F-8BEF-3A4B-A53D-1244AD540047}" type="presOf" srcId="{F4A33044-F682-0C42-AFF9-5B1AAE386B28}" destId="{A3152BB4-3B32-FF48-9E21-04DF1FA11F04}" srcOrd="1" destOrd="0" presId="urn:microsoft.com/office/officeart/2005/8/layout/equation2"/>
    <dgm:cxn modelId="{CE0DAE7B-52EC-A94A-9EC5-C076266A4D72}" type="presOf" srcId="{38EEB133-2D87-7949-9B65-2AA6FEF3F938}" destId="{A4B7E682-E628-CF47-AD67-42D0747D7440}" srcOrd="0" destOrd="0" presId="urn:microsoft.com/office/officeart/2005/8/layout/equation2"/>
    <dgm:cxn modelId="{C8693F8B-0AA2-EF48-9B81-1192DC21DD1A}" type="presOf" srcId="{753A2207-78A1-0745-9A33-CCD99A29A0A5}" destId="{4D6C5B0E-5F63-284A-8405-CE92750DCE0E}" srcOrd="0" destOrd="0" presId="urn:microsoft.com/office/officeart/2005/8/layout/equation2"/>
    <dgm:cxn modelId="{E79ABCA4-A0E8-4C4E-A150-14266FB72D6B}" srcId="{38EEB133-2D87-7949-9B65-2AA6FEF3F938}" destId="{9C0F28BA-AB43-8D40-B7AC-508680FCA00B}" srcOrd="2" destOrd="0" parTransId="{A54D824D-646F-DD4D-8710-90D766DF0B60}" sibTransId="{75463F18-CF94-744D-B989-F557DE5C3918}"/>
    <dgm:cxn modelId="{090D1CAF-A53A-AD4A-A74E-EF70C74673CA}" srcId="{38EEB133-2D87-7949-9B65-2AA6FEF3F938}" destId="{B5A765CB-157C-784A-A605-A7466ECAD67B}" srcOrd="0" destOrd="0" parTransId="{DB70BB96-8A35-1E43-923D-A938174AB322}" sibTransId="{9D84F67A-8214-CA42-83EC-133FF95EB827}"/>
    <dgm:cxn modelId="{D888E5F1-441D-6644-89DD-1426710719B2}" srcId="{38EEB133-2D87-7949-9B65-2AA6FEF3F938}" destId="{753A2207-78A1-0745-9A33-CCD99A29A0A5}" srcOrd="1" destOrd="0" parTransId="{CCF36448-550A-6741-8883-5C0B9BA73BD0}" sibTransId="{F4A33044-F682-0C42-AFF9-5B1AAE386B28}"/>
    <dgm:cxn modelId="{6603E9FB-5EA7-C14E-A5C7-C63DD81112C4}" type="presOf" srcId="{9C0F28BA-AB43-8D40-B7AC-508680FCA00B}" destId="{1A9F2D1F-3972-AA48-8F62-57E29B739235}" srcOrd="0" destOrd="0" presId="urn:microsoft.com/office/officeart/2005/8/layout/equation2"/>
    <dgm:cxn modelId="{915C7D2E-2872-4C47-9238-6FC875C47674}" type="presParOf" srcId="{A4B7E682-E628-CF47-AD67-42D0747D7440}" destId="{4DEECCA6-A1B6-F14E-857F-F58820592FC8}" srcOrd="0" destOrd="0" presId="urn:microsoft.com/office/officeart/2005/8/layout/equation2"/>
    <dgm:cxn modelId="{56B7168B-4719-1941-A88F-60FF8DC1021E}" type="presParOf" srcId="{4DEECCA6-A1B6-F14E-857F-F58820592FC8}" destId="{9E1F2986-8779-FA43-B652-4C8B9D6F698B}" srcOrd="0" destOrd="0" presId="urn:microsoft.com/office/officeart/2005/8/layout/equation2"/>
    <dgm:cxn modelId="{4BA55E15-5EAB-E141-825C-7A39D547C935}" type="presParOf" srcId="{4DEECCA6-A1B6-F14E-857F-F58820592FC8}" destId="{56CC8AE8-33DA-6841-BEE4-A168BC1BF2D7}" srcOrd="1" destOrd="0" presId="urn:microsoft.com/office/officeart/2005/8/layout/equation2"/>
    <dgm:cxn modelId="{1801BEB5-6A95-4B47-A149-C53EA6E88DAE}" type="presParOf" srcId="{4DEECCA6-A1B6-F14E-857F-F58820592FC8}" destId="{4B132FCC-4BC4-4949-89EA-E240DD3CA25F}" srcOrd="2" destOrd="0" presId="urn:microsoft.com/office/officeart/2005/8/layout/equation2"/>
    <dgm:cxn modelId="{655A4098-2A2C-9946-9D33-AB89E98E9500}" type="presParOf" srcId="{4DEECCA6-A1B6-F14E-857F-F58820592FC8}" destId="{2EE67768-8EE6-E245-806E-EA0D6060E09D}" srcOrd="3" destOrd="0" presId="urn:microsoft.com/office/officeart/2005/8/layout/equation2"/>
    <dgm:cxn modelId="{B07DE6CB-5670-3141-A90D-56676588403F}" type="presParOf" srcId="{4DEECCA6-A1B6-F14E-857F-F58820592FC8}" destId="{4D6C5B0E-5F63-284A-8405-CE92750DCE0E}" srcOrd="4" destOrd="0" presId="urn:microsoft.com/office/officeart/2005/8/layout/equation2"/>
    <dgm:cxn modelId="{45629822-07D2-F74D-8149-333E932E4CDB}" type="presParOf" srcId="{A4B7E682-E628-CF47-AD67-42D0747D7440}" destId="{848F7886-E48D-6045-AB32-DFA5E55867A0}" srcOrd="1" destOrd="0" presId="urn:microsoft.com/office/officeart/2005/8/layout/equation2"/>
    <dgm:cxn modelId="{0EE89B39-9C61-6E46-840B-11520A45F051}" type="presParOf" srcId="{848F7886-E48D-6045-AB32-DFA5E55867A0}" destId="{A3152BB4-3B32-FF48-9E21-04DF1FA11F04}" srcOrd="0" destOrd="0" presId="urn:microsoft.com/office/officeart/2005/8/layout/equation2"/>
    <dgm:cxn modelId="{D215CF23-F41B-8D46-A528-DA94181A1EE6}" type="presParOf" srcId="{A4B7E682-E628-CF47-AD67-42D0747D7440}" destId="{1A9F2D1F-3972-AA48-8F62-57E29B739235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D07C90-7893-E44C-9792-0E6D68C8CB44}">
      <dsp:nvSpPr>
        <dsp:cNvPr id="0" name=""/>
        <dsp:cNvSpPr/>
      </dsp:nvSpPr>
      <dsp:spPr>
        <a:xfrm>
          <a:off x="3075455" y="557499"/>
          <a:ext cx="4310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1093" y="45720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279459" y="600911"/>
        <a:ext cx="23084" cy="4616"/>
      </dsp:txXfrm>
    </dsp:sp>
    <dsp:sp modelId="{C65EE6AE-3E19-B346-B1D6-554C91FE5261}">
      <dsp:nvSpPr>
        <dsp:cNvPr id="0" name=""/>
        <dsp:cNvSpPr/>
      </dsp:nvSpPr>
      <dsp:spPr>
        <a:xfrm>
          <a:off x="1069891" y="1010"/>
          <a:ext cx="2007363" cy="12044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/>
            <a:t>SRC</a:t>
          </a:r>
        </a:p>
      </dsp:txBody>
      <dsp:txXfrm>
        <a:off x="1069891" y="1010"/>
        <a:ext cx="2007363" cy="1204418"/>
      </dsp:txXfrm>
    </dsp:sp>
    <dsp:sp modelId="{E5D7CE33-F8F4-B041-92DA-AFCCC3E7F44A}">
      <dsp:nvSpPr>
        <dsp:cNvPr id="0" name=""/>
        <dsp:cNvSpPr/>
      </dsp:nvSpPr>
      <dsp:spPr>
        <a:xfrm>
          <a:off x="5544512" y="557499"/>
          <a:ext cx="4310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1093" y="45720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5748517" y="600911"/>
        <a:ext cx="23084" cy="4616"/>
      </dsp:txXfrm>
    </dsp:sp>
    <dsp:sp modelId="{029FA4B4-ECCF-E348-86C1-CC9794012ECA}">
      <dsp:nvSpPr>
        <dsp:cNvPr id="0" name=""/>
        <dsp:cNvSpPr/>
      </dsp:nvSpPr>
      <dsp:spPr>
        <a:xfrm>
          <a:off x="3538949" y="1010"/>
          <a:ext cx="2007363" cy="12044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/>
            <a:t>HRC</a:t>
          </a:r>
        </a:p>
      </dsp:txBody>
      <dsp:txXfrm>
        <a:off x="3538949" y="1010"/>
        <a:ext cx="2007363" cy="1204418"/>
      </dsp:txXfrm>
    </dsp:sp>
    <dsp:sp modelId="{3C334A17-BED6-B840-9050-84000A5AD477}">
      <dsp:nvSpPr>
        <dsp:cNvPr id="0" name=""/>
        <dsp:cNvSpPr/>
      </dsp:nvSpPr>
      <dsp:spPr>
        <a:xfrm>
          <a:off x="2073573" y="1203628"/>
          <a:ext cx="4938114" cy="431093"/>
        </a:xfrm>
        <a:custGeom>
          <a:avLst/>
          <a:gdLst/>
          <a:ahLst/>
          <a:cxnLst/>
          <a:rect l="0" t="0" r="0" b="0"/>
          <a:pathLst>
            <a:path>
              <a:moveTo>
                <a:pt x="4938114" y="0"/>
              </a:moveTo>
              <a:lnTo>
                <a:pt x="4938114" y="232646"/>
              </a:lnTo>
              <a:lnTo>
                <a:pt x="0" y="232646"/>
              </a:lnTo>
              <a:lnTo>
                <a:pt x="0" y="431093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4418639" y="1416867"/>
        <a:ext cx="247982" cy="4616"/>
      </dsp:txXfrm>
    </dsp:sp>
    <dsp:sp modelId="{E43C10B3-5036-DD48-ADB1-265FFA41622A}">
      <dsp:nvSpPr>
        <dsp:cNvPr id="0" name=""/>
        <dsp:cNvSpPr/>
      </dsp:nvSpPr>
      <dsp:spPr>
        <a:xfrm>
          <a:off x="6008006" y="1010"/>
          <a:ext cx="2007363" cy="12044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/>
            <a:t>PVS</a:t>
          </a:r>
        </a:p>
      </dsp:txBody>
      <dsp:txXfrm>
        <a:off x="6008006" y="1010"/>
        <a:ext cx="2007363" cy="1204418"/>
      </dsp:txXfrm>
    </dsp:sp>
    <dsp:sp modelId="{C9C510A6-9F98-C949-9E56-E63594C7128D}">
      <dsp:nvSpPr>
        <dsp:cNvPr id="0" name=""/>
        <dsp:cNvSpPr/>
      </dsp:nvSpPr>
      <dsp:spPr>
        <a:xfrm>
          <a:off x="3075455" y="2223611"/>
          <a:ext cx="4310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1093" y="45720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279459" y="2267023"/>
        <a:ext cx="23084" cy="4616"/>
      </dsp:txXfrm>
    </dsp:sp>
    <dsp:sp modelId="{FCDFEC23-4AFB-D047-B723-D90689DF059D}">
      <dsp:nvSpPr>
        <dsp:cNvPr id="0" name=""/>
        <dsp:cNvSpPr/>
      </dsp:nvSpPr>
      <dsp:spPr>
        <a:xfrm>
          <a:off x="1069891" y="1667122"/>
          <a:ext cx="2007363" cy="12044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/>
            <a:t>Recognition</a:t>
          </a:r>
        </a:p>
      </dsp:txBody>
      <dsp:txXfrm>
        <a:off x="1069891" y="1667122"/>
        <a:ext cx="2007363" cy="1204418"/>
      </dsp:txXfrm>
    </dsp:sp>
    <dsp:sp modelId="{C83C67A5-55A7-9944-AAC8-216EA6F8D809}">
      <dsp:nvSpPr>
        <dsp:cNvPr id="0" name=""/>
        <dsp:cNvSpPr/>
      </dsp:nvSpPr>
      <dsp:spPr>
        <a:xfrm>
          <a:off x="5544512" y="2223611"/>
          <a:ext cx="4310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1093" y="45720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5748517" y="2267023"/>
        <a:ext cx="23084" cy="4616"/>
      </dsp:txXfrm>
    </dsp:sp>
    <dsp:sp modelId="{DBEBDF08-FD42-E440-9653-63C4E3D515B6}">
      <dsp:nvSpPr>
        <dsp:cNvPr id="0" name=""/>
        <dsp:cNvSpPr/>
      </dsp:nvSpPr>
      <dsp:spPr>
        <a:xfrm>
          <a:off x="3538949" y="1667122"/>
          <a:ext cx="2007363" cy="12044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/>
            <a:t>Quality</a:t>
          </a:r>
        </a:p>
      </dsp:txBody>
      <dsp:txXfrm>
        <a:off x="3538949" y="1667122"/>
        <a:ext cx="2007363" cy="1204418"/>
      </dsp:txXfrm>
    </dsp:sp>
    <dsp:sp modelId="{8899E4EA-DB16-6D4E-A20F-01C81248AE21}">
      <dsp:nvSpPr>
        <dsp:cNvPr id="0" name=""/>
        <dsp:cNvSpPr/>
      </dsp:nvSpPr>
      <dsp:spPr>
        <a:xfrm>
          <a:off x="2073573" y="2869740"/>
          <a:ext cx="4938114" cy="431093"/>
        </a:xfrm>
        <a:custGeom>
          <a:avLst/>
          <a:gdLst/>
          <a:ahLst/>
          <a:cxnLst/>
          <a:rect l="0" t="0" r="0" b="0"/>
          <a:pathLst>
            <a:path>
              <a:moveTo>
                <a:pt x="4938114" y="0"/>
              </a:moveTo>
              <a:lnTo>
                <a:pt x="4938114" y="232646"/>
              </a:lnTo>
              <a:lnTo>
                <a:pt x="0" y="232646"/>
              </a:lnTo>
              <a:lnTo>
                <a:pt x="0" y="431093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4418639" y="3082979"/>
        <a:ext cx="247982" cy="4616"/>
      </dsp:txXfrm>
    </dsp:sp>
    <dsp:sp modelId="{0B69D692-9572-9740-BEF3-BFAD81385819}">
      <dsp:nvSpPr>
        <dsp:cNvPr id="0" name=""/>
        <dsp:cNvSpPr/>
      </dsp:nvSpPr>
      <dsp:spPr>
        <a:xfrm>
          <a:off x="6008006" y="1667122"/>
          <a:ext cx="2007363" cy="12044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/>
            <a:t>Model</a:t>
          </a:r>
        </a:p>
      </dsp:txBody>
      <dsp:txXfrm>
        <a:off x="6008006" y="1667122"/>
        <a:ext cx="2007363" cy="1204418"/>
      </dsp:txXfrm>
    </dsp:sp>
    <dsp:sp modelId="{C67828D0-F3E4-D046-BD0A-661F997D5B41}">
      <dsp:nvSpPr>
        <dsp:cNvPr id="0" name=""/>
        <dsp:cNvSpPr/>
      </dsp:nvSpPr>
      <dsp:spPr>
        <a:xfrm>
          <a:off x="1069891" y="3333234"/>
          <a:ext cx="2007363" cy="12044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/>
            <a:t>Implementation</a:t>
          </a:r>
        </a:p>
      </dsp:txBody>
      <dsp:txXfrm>
        <a:off x="1069891" y="3333234"/>
        <a:ext cx="2007363" cy="12044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99891B-194F-2447-81E4-312E6CF8A280}">
      <dsp:nvSpPr>
        <dsp:cNvPr id="0" name=""/>
        <dsp:cNvSpPr/>
      </dsp:nvSpPr>
      <dsp:spPr>
        <a:xfrm>
          <a:off x="0" y="849759"/>
          <a:ext cx="2839144" cy="227131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13990F-7013-9D48-9AC4-C582409E81E8}">
      <dsp:nvSpPr>
        <dsp:cNvPr id="0" name=""/>
        <dsp:cNvSpPr/>
      </dsp:nvSpPr>
      <dsp:spPr>
        <a:xfrm>
          <a:off x="255522" y="2893943"/>
          <a:ext cx="2526838" cy="79496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noProof="0"/>
            <a:t>Facial Recognition (FR)</a:t>
          </a:r>
        </a:p>
      </dsp:txBody>
      <dsp:txXfrm>
        <a:off x="255522" y="2893943"/>
        <a:ext cx="2526838" cy="794960"/>
      </dsp:txXfrm>
    </dsp:sp>
    <dsp:sp modelId="{35A8A15E-9473-C14D-982E-317017860243}">
      <dsp:nvSpPr>
        <dsp:cNvPr id="0" name=""/>
        <dsp:cNvSpPr/>
      </dsp:nvSpPr>
      <dsp:spPr>
        <a:xfrm>
          <a:off x="3123058" y="849759"/>
          <a:ext cx="2839144" cy="227131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129000" r="-12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FA5ECD-D770-8544-8564-F10CE6DD4F09}">
      <dsp:nvSpPr>
        <dsp:cNvPr id="0" name=""/>
        <dsp:cNvSpPr/>
      </dsp:nvSpPr>
      <dsp:spPr>
        <a:xfrm>
          <a:off x="3378581" y="2893943"/>
          <a:ext cx="2526838" cy="79496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Object Recognition (OR)</a:t>
          </a:r>
        </a:p>
      </dsp:txBody>
      <dsp:txXfrm>
        <a:off x="3378581" y="2893943"/>
        <a:ext cx="2526838" cy="794960"/>
      </dsp:txXfrm>
    </dsp:sp>
    <dsp:sp modelId="{89BE4745-6D22-7A44-A0C0-A8A7DFDEBF5F}">
      <dsp:nvSpPr>
        <dsp:cNvPr id="0" name=""/>
        <dsp:cNvSpPr/>
      </dsp:nvSpPr>
      <dsp:spPr>
        <a:xfrm>
          <a:off x="6246117" y="849759"/>
          <a:ext cx="2839144" cy="2271315"/>
        </a:xfrm>
        <a:prstGeom prst="rect">
          <a:avLst/>
        </a:prstGeom>
        <a:blipFill>
          <a:blip xmlns:r="http://schemas.openxmlformats.org/officeDocument/2006/relationships" r:embed="rId5"/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ACC574-C825-B441-9ADC-CC7DA4B703D4}">
      <dsp:nvSpPr>
        <dsp:cNvPr id="0" name=""/>
        <dsp:cNvSpPr/>
      </dsp:nvSpPr>
      <dsp:spPr>
        <a:xfrm>
          <a:off x="6501640" y="2893943"/>
          <a:ext cx="2526838" cy="79496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noProof="0"/>
            <a:t>Automatic License-Plate Recognition (ALPR)</a:t>
          </a:r>
        </a:p>
      </dsp:txBody>
      <dsp:txXfrm>
        <a:off x="6501640" y="2893943"/>
        <a:ext cx="2526838" cy="7949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43AD10-1FAB-DF4D-B5A6-FBAD756E4B06}">
      <dsp:nvSpPr>
        <dsp:cNvPr id="0" name=""/>
        <dsp:cNvSpPr/>
      </dsp:nvSpPr>
      <dsp:spPr>
        <a:xfrm>
          <a:off x="0" y="0"/>
          <a:ext cx="3439763" cy="8169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Illuminance</a:t>
          </a:r>
        </a:p>
      </dsp:txBody>
      <dsp:txXfrm>
        <a:off x="23928" y="23928"/>
        <a:ext cx="2462616" cy="769103"/>
      </dsp:txXfrm>
    </dsp:sp>
    <dsp:sp modelId="{AD086988-B62C-1844-B4F7-B982037BF77D}">
      <dsp:nvSpPr>
        <dsp:cNvPr id="0" name=""/>
        <dsp:cNvSpPr/>
      </dsp:nvSpPr>
      <dsp:spPr>
        <a:xfrm>
          <a:off x="256865" y="930425"/>
          <a:ext cx="3439763" cy="8169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Weather conditions</a:t>
          </a:r>
        </a:p>
      </dsp:txBody>
      <dsp:txXfrm>
        <a:off x="280793" y="954353"/>
        <a:ext cx="2604018" cy="769103"/>
      </dsp:txXfrm>
    </dsp:sp>
    <dsp:sp modelId="{688C2810-C3EC-414B-B632-722CD3CF1883}">
      <dsp:nvSpPr>
        <dsp:cNvPr id="0" name=""/>
        <dsp:cNvSpPr/>
      </dsp:nvSpPr>
      <dsp:spPr>
        <a:xfrm>
          <a:off x="513730" y="1860851"/>
          <a:ext cx="3439763" cy="8169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Optics (e.g., aperture defocus)</a:t>
          </a:r>
        </a:p>
      </dsp:txBody>
      <dsp:txXfrm>
        <a:off x="537658" y="1884779"/>
        <a:ext cx="2604018" cy="769103"/>
      </dsp:txXfrm>
    </dsp:sp>
    <dsp:sp modelId="{06E67EE2-C26A-CF46-BD58-BAACA0A5AB90}">
      <dsp:nvSpPr>
        <dsp:cNvPr id="0" name=""/>
        <dsp:cNvSpPr/>
      </dsp:nvSpPr>
      <dsp:spPr>
        <a:xfrm>
          <a:off x="770596" y="2791277"/>
          <a:ext cx="3439763" cy="8169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Sampling</a:t>
          </a:r>
        </a:p>
      </dsp:txBody>
      <dsp:txXfrm>
        <a:off x="794524" y="2815205"/>
        <a:ext cx="2604018" cy="769103"/>
      </dsp:txXfrm>
    </dsp:sp>
    <dsp:sp modelId="{6B167C0D-5F64-B84D-9230-E5FE53DDABA3}">
      <dsp:nvSpPr>
        <dsp:cNvPr id="0" name=""/>
        <dsp:cNvSpPr/>
      </dsp:nvSpPr>
      <dsp:spPr>
        <a:xfrm>
          <a:off x="1027461" y="3721703"/>
          <a:ext cx="3439763" cy="8169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Sensor (noise)</a:t>
          </a:r>
        </a:p>
      </dsp:txBody>
      <dsp:txXfrm>
        <a:off x="1051389" y="3745631"/>
        <a:ext cx="2604018" cy="769103"/>
      </dsp:txXfrm>
    </dsp:sp>
    <dsp:sp modelId="{6F1F64D6-C342-6440-AFA5-90F3AFE2F2AC}">
      <dsp:nvSpPr>
        <dsp:cNvPr id="0" name=""/>
        <dsp:cNvSpPr/>
      </dsp:nvSpPr>
      <dsp:spPr>
        <a:xfrm>
          <a:off x="2908739" y="596834"/>
          <a:ext cx="531023" cy="53102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3028219" y="596834"/>
        <a:ext cx="292063" cy="399595"/>
      </dsp:txXfrm>
    </dsp:sp>
    <dsp:sp modelId="{44BDBBD2-D755-324A-B810-46A0678F4286}">
      <dsp:nvSpPr>
        <dsp:cNvPr id="0" name=""/>
        <dsp:cNvSpPr/>
      </dsp:nvSpPr>
      <dsp:spPr>
        <a:xfrm>
          <a:off x="3165605" y="1527260"/>
          <a:ext cx="531023" cy="53102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3285085" y="1527260"/>
        <a:ext cx="292063" cy="399595"/>
      </dsp:txXfrm>
    </dsp:sp>
    <dsp:sp modelId="{F52C00DC-7ED4-A446-9CF7-B04E0DC1B900}">
      <dsp:nvSpPr>
        <dsp:cNvPr id="0" name=""/>
        <dsp:cNvSpPr/>
      </dsp:nvSpPr>
      <dsp:spPr>
        <a:xfrm>
          <a:off x="3422470" y="2444070"/>
          <a:ext cx="531023" cy="53102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3541950" y="2444070"/>
        <a:ext cx="292063" cy="399595"/>
      </dsp:txXfrm>
    </dsp:sp>
    <dsp:sp modelId="{AB86E95E-D8B1-9345-88D7-2D7C73431D5F}">
      <dsp:nvSpPr>
        <dsp:cNvPr id="0" name=""/>
        <dsp:cNvSpPr/>
      </dsp:nvSpPr>
      <dsp:spPr>
        <a:xfrm>
          <a:off x="3679335" y="3383573"/>
          <a:ext cx="531023" cy="53102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3798815" y="3383573"/>
        <a:ext cx="292063" cy="3995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494172-E2B5-4149-A58C-012EB622423E}">
      <dsp:nvSpPr>
        <dsp:cNvPr id="0" name=""/>
        <dsp:cNvSpPr/>
      </dsp:nvSpPr>
      <dsp:spPr>
        <a:xfrm>
          <a:off x="2031751" y="2000642"/>
          <a:ext cx="1402285" cy="120410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/>
            <a:t>Gaussian Noise</a:t>
          </a:r>
        </a:p>
      </dsp:txBody>
      <dsp:txXfrm>
        <a:off x="2248950" y="2187146"/>
        <a:ext cx="967887" cy="831099"/>
      </dsp:txXfrm>
    </dsp:sp>
    <dsp:sp modelId="{03208BD4-0CFF-6548-A8CB-D0889D6D366A}">
      <dsp:nvSpPr>
        <dsp:cNvPr id="0" name=""/>
        <dsp:cNvSpPr/>
      </dsp:nvSpPr>
      <dsp:spPr>
        <a:xfrm>
          <a:off x="2065209" y="2538928"/>
          <a:ext cx="163575" cy="1411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041BFE-4868-B44F-96DC-510C7BF00307}">
      <dsp:nvSpPr>
        <dsp:cNvPr id="0" name=""/>
        <dsp:cNvSpPr/>
      </dsp:nvSpPr>
      <dsp:spPr>
        <a:xfrm>
          <a:off x="825012" y="1334820"/>
          <a:ext cx="1402285" cy="120410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/>
          <a:srcRect/>
          <a:stretch>
            <a:fillRect l="-26000" r="-26000"/>
          </a:stretch>
        </a:blip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F0E87F-FA83-7248-8FF9-6B7A68D37DE2}">
      <dsp:nvSpPr>
        <dsp:cNvPr id="0" name=""/>
        <dsp:cNvSpPr/>
      </dsp:nvSpPr>
      <dsp:spPr>
        <a:xfrm>
          <a:off x="1785644" y="2379167"/>
          <a:ext cx="163575" cy="1411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2044EC-D384-2F47-914C-2201DFAEC0D9}">
      <dsp:nvSpPr>
        <dsp:cNvPr id="0" name=""/>
        <dsp:cNvSpPr/>
      </dsp:nvSpPr>
      <dsp:spPr>
        <a:xfrm>
          <a:off x="3238490" y="1331189"/>
          <a:ext cx="1402285" cy="120410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/>
            <a:t>Defocus (Blur)</a:t>
          </a:r>
        </a:p>
      </dsp:txBody>
      <dsp:txXfrm>
        <a:off x="3455689" y="1517693"/>
        <a:ext cx="967887" cy="831099"/>
      </dsp:txXfrm>
    </dsp:sp>
    <dsp:sp modelId="{B952F556-736F-EE48-8853-D03F3A5DDB78}">
      <dsp:nvSpPr>
        <dsp:cNvPr id="0" name=""/>
        <dsp:cNvSpPr/>
      </dsp:nvSpPr>
      <dsp:spPr>
        <a:xfrm>
          <a:off x="4203584" y="2372813"/>
          <a:ext cx="163575" cy="1411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4F4F7E-0E3A-624C-8C06-BC0BC86CA8E3}">
      <dsp:nvSpPr>
        <dsp:cNvPr id="0" name=""/>
        <dsp:cNvSpPr/>
      </dsp:nvSpPr>
      <dsp:spPr>
        <a:xfrm>
          <a:off x="4444485" y="1997919"/>
          <a:ext cx="1402285" cy="120410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/>
          <a:srcRect/>
          <a:stretch>
            <a:fillRect l="-26000" r="-26000"/>
          </a:stretch>
        </a:blip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C7E1DE-3FCB-2B40-B7DD-209C9DFBBC47}">
      <dsp:nvSpPr>
        <dsp:cNvPr id="0" name=""/>
        <dsp:cNvSpPr/>
      </dsp:nvSpPr>
      <dsp:spPr>
        <a:xfrm>
          <a:off x="4478687" y="2533935"/>
          <a:ext cx="163575" cy="1411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0BCA86-2454-5749-9204-11C6FCB3B420}">
      <dsp:nvSpPr>
        <dsp:cNvPr id="0" name=""/>
        <dsp:cNvSpPr/>
      </dsp:nvSpPr>
      <dsp:spPr>
        <a:xfrm>
          <a:off x="2031751" y="669452"/>
          <a:ext cx="1402285" cy="120410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/>
            <a:t>Over/Under-Exposure (Photography)</a:t>
          </a:r>
        </a:p>
      </dsp:txBody>
      <dsp:txXfrm>
        <a:off x="2248950" y="855956"/>
        <a:ext cx="967887" cy="831099"/>
      </dsp:txXfrm>
    </dsp:sp>
    <dsp:sp modelId="{F2B22E17-4BC4-9644-A746-2DD8A48FB652}">
      <dsp:nvSpPr>
        <dsp:cNvPr id="0" name=""/>
        <dsp:cNvSpPr/>
      </dsp:nvSpPr>
      <dsp:spPr>
        <a:xfrm>
          <a:off x="2986435" y="685791"/>
          <a:ext cx="163575" cy="1411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1E2418-101C-7E4D-BA71-7ADFE30B58E7}">
      <dsp:nvSpPr>
        <dsp:cNvPr id="0" name=""/>
        <dsp:cNvSpPr/>
      </dsp:nvSpPr>
      <dsp:spPr>
        <a:xfrm>
          <a:off x="3238490" y="0"/>
          <a:ext cx="1402285" cy="120410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3B0432-80C2-D843-B480-2DBB80F2B0C7}">
      <dsp:nvSpPr>
        <dsp:cNvPr id="0" name=""/>
        <dsp:cNvSpPr/>
      </dsp:nvSpPr>
      <dsp:spPr>
        <a:xfrm>
          <a:off x="3277897" y="533292"/>
          <a:ext cx="163575" cy="1411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58E9A6-0E4E-764C-B8D1-C028D214D860}">
      <dsp:nvSpPr>
        <dsp:cNvPr id="0" name=""/>
        <dsp:cNvSpPr/>
      </dsp:nvSpPr>
      <dsp:spPr>
        <a:xfrm>
          <a:off x="4444485" y="666729"/>
          <a:ext cx="1402285" cy="120410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/>
            <a:t>Motion Blur</a:t>
          </a:r>
        </a:p>
      </dsp:txBody>
      <dsp:txXfrm>
        <a:off x="4661684" y="853233"/>
        <a:ext cx="967887" cy="831099"/>
      </dsp:txXfrm>
    </dsp:sp>
    <dsp:sp modelId="{86376A69-FB27-4447-AC84-406D6FEE2666}">
      <dsp:nvSpPr>
        <dsp:cNvPr id="0" name=""/>
        <dsp:cNvSpPr/>
      </dsp:nvSpPr>
      <dsp:spPr>
        <a:xfrm>
          <a:off x="5657916" y="1200476"/>
          <a:ext cx="163575" cy="1411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0EBDAA-259F-844A-8B6A-ADC10382193E}">
      <dsp:nvSpPr>
        <dsp:cNvPr id="0" name=""/>
        <dsp:cNvSpPr/>
      </dsp:nvSpPr>
      <dsp:spPr>
        <a:xfrm>
          <a:off x="5651224" y="1343898"/>
          <a:ext cx="1402285" cy="120410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/>
          <a:srcRect/>
          <a:stretch>
            <a:fillRect l="-26000" r="-26000"/>
          </a:stretch>
        </a:blip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4D2F32-BDEA-544F-9BAF-4A10087EDBB7}">
      <dsp:nvSpPr>
        <dsp:cNvPr id="0" name=""/>
        <dsp:cNvSpPr/>
      </dsp:nvSpPr>
      <dsp:spPr>
        <a:xfrm>
          <a:off x="5924841" y="1365229"/>
          <a:ext cx="163575" cy="1411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FA4958-AA7E-D745-AEEB-521AEF1A29F2}">
      <dsp:nvSpPr>
        <dsp:cNvPr id="0" name=""/>
        <dsp:cNvSpPr/>
      </dsp:nvSpPr>
      <dsp:spPr>
        <a:xfrm>
          <a:off x="5651224" y="12708"/>
          <a:ext cx="1402285" cy="120410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/>
            <a:t>Snow</a:t>
          </a:r>
        </a:p>
      </dsp:txBody>
      <dsp:txXfrm>
        <a:off x="5868423" y="199212"/>
        <a:ext cx="967887" cy="831099"/>
      </dsp:txXfrm>
    </dsp:sp>
    <dsp:sp modelId="{317E8189-C057-D14B-B4AF-83623061B228}">
      <dsp:nvSpPr>
        <dsp:cNvPr id="0" name=""/>
        <dsp:cNvSpPr/>
      </dsp:nvSpPr>
      <dsp:spPr>
        <a:xfrm>
          <a:off x="6864655" y="552355"/>
          <a:ext cx="163575" cy="1411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15CFD-2F8E-CC40-BAAC-9FFE2F577D62}">
      <dsp:nvSpPr>
        <dsp:cNvPr id="0" name=""/>
        <dsp:cNvSpPr/>
      </dsp:nvSpPr>
      <dsp:spPr>
        <a:xfrm>
          <a:off x="6857964" y="684430"/>
          <a:ext cx="1402285" cy="120410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/>
          <a:srcRect/>
          <a:stretch>
            <a:fillRect l="-26000" r="-26000"/>
          </a:stretch>
        </a:blip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2209EE-5681-C843-B88D-E7B8CD0BC27C}">
      <dsp:nvSpPr>
        <dsp:cNvPr id="0" name=""/>
        <dsp:cNvSpPr/>
      </dsp:nvSpPr>
      <dsp:spPr>
        <a:xfrm>
          <a:off x="7137528" y="711208"/>
          <a:ext cx="163575" cy="1411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888362-C00E-7844-82F7-06FC9AF5E500}">
      <dsp:nvSpPr>
        <dsp:cNvPr id="0" name=""/>
        <dsp:cNvSpPr/>
      </dsp:nvSpPr>
      <dsp:spPr>
        <a:xfrm>
          <a:off x="6857964" y="2013350"/>
          <a:ext cx="1402285" cy="120410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/>
            <a:t>Droplets</a:t>
          </a:r>
        </a:p>
      </dsp:txBody>
      <dsp:txXfrm>
        <a:off x="7075163" y="2199854"/>
        <a:ext cx="967887" cy="831099"/>
      </dsp:txXfrm>
    </dsp:sp>
    <dsp:sp modelId="{7BF76F46-863E-A448-950F-23EF5A16CA0B}">
      <dsp:nvSpPr>
        <dsp:cNvPr id="0" name=""/>
        <dsp:cNvSpPr/>
      </dsp:nvSpPr>
      <dsp:spPr>
        <a:xfrm>
          <a:off x="7136041" y="3068136"/>
          <a:ext cx="163575" cy="1411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0ADFEE-6BF3-5C49-AE01-0182F67923A0}">
      <dsp:nvSpPr>
        <dsp:cNvPr id="0" name=""/>
        <dsp:cNvSpPr/>
      </dsp:nvSpPr>
      <dsp:spPr>
        <a:xfrm>
          <a:off x="5651224" y="2672818"/>
          <a:ext cx="1402285" cy="120410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/>
          <a:srcRect/>
          <a:stretch>
            <a:fillRect l="-26000" r="-26000"/>
          </a:stretch>
        </a:blip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C04A31-967E-7F44-A524-BC9B63CAB04B}">
      <dsp:nvSpPr>
        <dsp:cNvPr id="0" name=""/>
        <dsp:cNvSpPr/>
      </dsp:nvSpPr>
      <dsp:spPr>
        <a:xfrm>
          <a:off x="6875808" y="3201119"/>
          <a:ext cx="163575" cy="1411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8A1BD8-D675-FD4E-90D6-4C7774CBFB63}">
      <dsp:nvSpPr>
        <dsp:cNvPr id="0" name=""/>
        <dsp:cNvSpPr/>
      </dsp:nvSpPr>
      <dsp:spPr>
        <a:xfrm>
          <a:off x="3237003" y="2665102"/>
          <a:ext cx="1402285" cy="120410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/>
            <a:t>JPEG</a:t>
          </a:r>
        </a:p>
      </dsp:txBody>
      <dsp:txXfrm>
        <a:off x="3454202" y="2851606"/>
        <a:ext cx="967887" cy="831099"/>
      </dsp:txXfrm>
    </dsp:sp>
    <dsp:sp modelId="{DA9A9112-EFFF-DA49-A4A6-EA0A86319D8B}">
      <dsp:nvSpPr>
        <dsp:cNvPr id="0" name=""/>
        <dsp:cNvSpPr/>
      </dsp:nvSpPr>
      <dsp:spPr>
        <a:xfrm>
          <a:off x="3277153" y="3198849"/>
          <a:ext cx="163575" cy="1411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4AE49F-DAFB-6841-A19F-934909099AB8}">
      <dsp:nvSpPr>
        <dsp:cNvPr id="0" name=""/>
        <dsp:cNvSpPr/>
      </dsp:nvSpPr>
      <dsp:spPr>
        <a:xfrm>
          <a:off x="2031007" y="3334555"/>
          <a:ext cx="1402285" cy="120410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7"/>
          <a:srcRect/>
          <a:stretch>
            <a:fillRect l="-27000" r="-27000"/>
          </a:stretch>
        </a:blip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F23CA2-E285-8B42-A70A-03B1D0571DE9}">
      <dsp:nvSpPr>
        <dsp:cNvPr id="0" name=""/>
        <dsp:cNvSpPr/>
      </dsp:nvSpPr>
      <dsp:spPr>
        <a:xfrm>
          <a:off x="2984948" y="3351348"/>
          <a:ext cx="163575" cy="14115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99891B-194F-2447-81E4-312E6CF8A280}">
      <dsp:nvSpPr>
        <dsp:cNvPr id="0" name=""/>
        <dsp:cNvSpPr/>
      </dsp:nvSpPr>
      <dsp:spPr>
        <a:xfrm>
          <a:off x="0" y="849759"/>
          <a:ext cx="2839144" cy="227131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13990F-7013-9D48-9AC4-C582409E81E8}">
      <dsp:nvSpPr>
        <dsp:cNvPr id="0" name=""/>
        <dsp:cNvSpPr/>
      </dsp:nvSpPr>
      <dsp:spPr>
        <a:xfrm>
          <a:off x="255522" y="2893943"/>
          <a:ext cx="2526838" cy="79496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noProof="0"/>
            <a:t>Facial Recognition (FR)</a:t>
          </a:r>
        </a:p>
      </dsp:txBody>
      <dsp:txXfrm>
        <a:off x="255522" y="2893943"/>
        <a:ext cx="2526838" cy="794960"/>
      </dsp:txXfrm>
    </dsp:sp>
    <dsp:sp modelId="{35A8A15E-9473-C14D-982E-317017860243}">
      <dsp:nvSpPr>
        <dsp:cNvPr id="0" name=""/>
        <dsp:cNvSpPr/>
      </dsp:nvSpPr>
      <dsp:spPr>
        <a:xfrm>
          <a:off x="3123058" y="849759"/>
          <a:ext cx="2839144" cy="2271315"/>
        </a:xfrm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 l="-30000" r="-3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FA5ECD-D770-8544-8564-F10CE6DD4F09}">
      <dsp:nvSpPr>
        <dsp:cNvPr id="0" name=""/>
        <dsp:cNvSpPr/>
      </dsp:nvSpPr>
      <dsp:spPr>
        <a:xfrm>
          <a:off x="3378581" y="2893943"/>
          <a:ext cx="2526838" cy="79496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Object Recognition (OR)</a:t>
          </a:r>
        </a:p>
      </dsp:txBody>
      <dsp:txXfrm>
        <a:off x="3378581" y="2893943"/>
        <a:ext cx="2526838" cy="794960"/>
      </dsp:txXfrm>
    </dsp:sp>
    <dsp:sp modelId="{89BE4745-6D22-7A44-A0C0-A8A7DFDEBF5F}">
      <dsp:nvSpPr>
        <dsp:cNvPr id="0" name=""/>
        <dsp:cNvSpPr/>
      </dsp:nvSpPr>
      <dsp:spPr>
        <a:xfrm>
          <a:off x="6246117" y="849759"/>
          <a:ext cx="2839144" cy="2271315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t="-13000" b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ACC574-C825-B441-9ADC-CC7DA4B703D4}">
      <dsp:nvSpPr>
        <dsp:cNvPr id="0" name=""/>
        <dsp:cNvSpPr/>
      </dsp:nvSpPr>
      <dsp:spPr>
        <a:xfrm>
          <a:off x="6501640" y="2893943"/>
          <a:ext cx="2526838" cy="79496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noProof="0"/>
            <a:t>Automatic License-Plate Recognition (ALPR)</a:t>
          </a:r>
        </a:p>
      </dsp:txBody>
      <dsp:txXfrm>
        <a:off x="6501640" y="2893943"/>
        <a:ext cx="2526838" cy="7949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1F2986-8779-FA43-B652-4C8B9D6F698B}">
      <dsp:nvSpPr>
        <dsp:cNvPr id="0" name=""/>
        <dsp:cNvSpPr/>
      </dsp:nvSpPr>
      <dsp:spPr>
        <a:xfrm>
          <a:off x="1564191" y="422"/>
          <a:ext cx="1654688" cy="165468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Recognition</a:t>
          </a:r>
        </a:p>
      </dsp:txBody>
      <dsp:txXfrm>
        <a:off x="1806514" y="242745"/>
        <a:ext cx="1170042" cy="1170042"/>
      </dsp:txXfrm>
    </dsp:sp>
    <dsp:sp modelId="{4B132FCC-4BC4-4949-89EA-E240DD3CA25F}">
      <dsp:nvSpPr>
        <dsp:cNvPr id="0" name=""/>
        <dsp:cNvSpPr/>
      </dsp:nvSpPr>
      <dsp:spPr>
        <a:xfrm>
          <a:off x="1911675" y="1789471"/>
          <a:ext cx="959719" cy="959719"/>
        </a:xfrm>
        <a:prstGeom prst="mathPlus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300" kern="1200"/>
        </a:p>
      </dsp:txBody>
      <dsp:txXfrm>
        <a:off x="2038886" y="2156468"/>
        <a:ext cx="705297" cy="225725"/>
      </dsp:txXfrm>
    </dsp:sp>
    <dsp:sp modelId="{4D6C5B0E-5F63-284A-8405-CE92750DCE0E}">
      <dsp:nvSpPr>
        <dsp:cNvPr id="0" name=""/>
        <dsp:cNvSpPr/>
      </dsp:nvSpPr>
      <dsp:spPr>
        <a:xfrm>
          <a:off x="1564191" y="2883551"/>
          <a:ext cx="1654688" cy="165468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Quality</a:t>
          </a:r>
        </a:p>
      </dsp:txBody>
      <dsp:txXfrm>
        <a:off x="1806514" y="3125874"/>
        <a:ext cx="1170042" cy="1170042"/>
      </dsp:txXfrm>
    </dsp:sp>
    <dsp:sp modelId="{848F7886-E48D-6045-AB32-DFA5E55867A0}">
      <dsp:nvSpPr>
        <dsp:cNvPr id="0" name=""/>
        <dsp:cNvSpPr/>
      </dsp:nvSpPr>
      <dsp:spPr>
        <a:xfrm>
          <a:off x="3467083" y="1961559"/>
          <a:ext cx="526191" cy="6155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300" kern="1200"/>
        </a:p>
      </dsp:txBody>
      <dsp:txXfrm>
        <a:off x="3467083" y="2084668"/>
        <a:ext cx="368334" cy="369326"/>
      </dsp:txXfrm>
    </dsp:sp>
    <dsp:sp modelId="{1A9F2D1F-3972-AA48-8F62-57E29B739235}">
      <dsp:nvSpPr>
        <dsp:cNvPr id="0" name=""/>
        <dsp:cNvSpPr/>
      </dsp:nvSpPr>
      <dsp:spPr>
        <a:xfrm>
          <a:off x="4211693" y="614642"/>
          <a:ext cx="3309377" cy="330937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6300" kern="1200"/>
            <a:t>Model</a:t>
          </a:r>
        </a:p>
      </dsp:txBody>
      <dsp:txXfrm>
        <a:off x="4696340" y="1099289"/>
        <a:ext cx="2340083" cy="2340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B73FD1BB-1A0C-C845-813D-BD441DB951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82093EB-6C4B-294E-9EC0-B753F60409DF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 noProof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altLang="pl-PL" noProof="0">
                <a:sym typeface="Helvetica Neue" charset="0"/>
              </a:rPr>
              <a:t>Second level</a:t>
            </a:r>
          </a:p>
          <a:p>
            <a:pPr lvl="2"/>
            <a:r>
              <a:rPr lang="en-US" altLang="pl-PL" noProof="0">
                <a:sym typeface="Helvetica Neue" charset="0"/>
              </a:rPr>
              <a:t>Third level</a:t>
            </a:r>
          </a:p>
          <a:p>
            <a:pPr lvl="3"/>
            <a:r>
              <a:rPr lang="en-US" altLang="pl-PL" noProof="0">
                <a:sym typeface="Helvetica Neue" charset="0"/>
              </a:rPr>
              <a:t>Fourth level</a:t>
            </a:r>
          </a:p>
          <a:p>
            <a:pPr lvl="4"/>
            <a:r>
              <a:rPr lang="en-US" altLang="pl-PL" noProof="0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panose="02000503000000020004" pitchFamily="2" charset="0"/>
      </a:defRPr>
    </a:lvl1pPr>
    <a:lvl2pPr indent="2286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panose="02000503000000020004" pitchFamily="2" charset="0"/>
      </a:defRPr>
    </a:lvl2pPr>
    <a:lvl3pPr indent="4572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panose="02000503000000020004" pitchFamily="2" charset="0"/>
      </a:defRPr>
    </a:lvl3pPr>
    <a:lvl4pPr indent="6858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panose="02000503000000020004" pitchFamily="2" charset="0"/>
      </a:defRPr>
    </a:lvl4pPr>
    <a:lvl5pPr indent="9144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panose="02000503000000020004" pitchFamily="2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0589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8335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8662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7837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2583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5213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1271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35088" y="1236663"/>
            <a:ext cx="8010525" cy="263048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35088" y="3968750"/>
            <a:ext cx="8010525" cy="182403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570486-857D-A84E-A43C-19D9BEFCC9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F71513-EE2D-8048-AB84-433EEDB12631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962711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F6E5D7-52DC-E644-A691-41215FD2CA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EDA3B2-9CD6-0C4F-9077-17DF01504857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4217470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616825" y="671513"/>
            <a:ext cx="2270125" cy="605155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01688" y="671513"/>
            <a:ext cx="6662737" cy="60515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287450-AD1F-034D-8758-6F388A6270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8DAD1A-9CB7-1346-BA99-FEFBB76CCCA3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84494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35088" y="1236663"/>
            <a:ext cx="8010525" cy="2630487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35088" y="3968750"/>
            <a:ext cx="8010525" cy="18240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8E2151A-D62C-1142-967F-B31C14C37C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0606AC-EFF1-564C-9490-EA555C26A630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847029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5013" y="401638"/>
            <a:ext cx="9210675" cy="14605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35013" y="2011363"/>
            <a:ext cx="9210675" cy="4794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90D4820-6B74-1F46-A032-2DE7BF7BE9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BD9D66-CB72-DD4E-8309-F65E37AD6B46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868893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8663" y="1884363"/>
            <a:ext cx="9212262" cy="31432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8663" y="5056188"/>
            <a:ext cx="9212262" cy="1654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14272F1-AD77-9141-AEF1-5AD086F3E9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331D9F-F78A-8544-AFF4-F16180688458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534838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5013" y="401638"/>
            <a:ext cx="9210675" cy="14605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735013" y="2011363"/>
            <a:ext cx="4529137" cy="4794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416550" y="2011363"/>
            <a:ext cx="4529138" cy="4794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29E40F4-A404-B146-A842-B7F40813B4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625784-14A3-474C-8A7D-6A7013F9BF70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627141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5013" y="401638"/>
            <a:ext cx="9212262" cy="14605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35013" y="1852613"/>
            <a:ext cx="4519612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735013" y="2760663"/>
            <a:ext cx="4519612" cy="40592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407025" y="1852613"/>
            <a:ext cx="4540250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407025" y="2760663"/>
            <a:ext cx="4540250" cy="40592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87B55356-780E-714C-AE02-3C3F4792E1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B4A29E-414C-1C4C-B8A1-0B6DC4BE073C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221907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5013" y="401638"/>
            <a:ext cx="9210675" cy="14605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1F21A119-84DE-1B4C-BF4B-E700BF9607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57033C-C3B8-A743-A95F-08A1ED40A4A7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615114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05C50E-A27A-D049-ABA0-D0CF62A372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84FA24-296B-9E48-BA69-861BD7374494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8038371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5013" y="503238"/>
            <a:ext cx="3444875" cy="1763712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40250" y="1087438"/>
            <a:ext cx="5407025" cy="537051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35013" y="2266950"/>
            <a:ext cx="3444875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0DF8A753-8EB8-9F48-B707-F44F0B3EA2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2D67BD-CC34-3447-B6FA-A7D794908296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089018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133914-E664-AB47-914E-A0FDFF5DAC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745327-19C8-434C-8983-C99140372369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4438879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5013" y="503238"/>
            <a:ext cx="3444875" cy="1763712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40250" y="1087438"/>
            <a:ext cx="5407025" cy="5370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>
              <a:sym typeface="Arial" panose="020B0604020202020204" pitchFamily="34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35013" y="2266950"/>
            <a:ext cx="3444875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4D0B120-1B05-624E-9339-AAB0CA375B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A49B27-EBC4-2A49-9F29-AFD09CF33340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766574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5013" y="401638"/>
            <a:ext cx="9210675" cy="14605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735013" y="2011363"/>
            <a:ext cx="9210675" cy="47942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77BFCAD-CA68-E946-B0E4-BF704F77EB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52B05A-2B39-834B-9920-DD004BDAF78F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1549812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643813" y="401638"/>
            <a:ext cx="2301875" cy="6403975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735013" y="401638"/>
            <a:ext cx="6756400" cy="64039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4A1191B-1D0E-D94F-9885-FD43C6700A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88B257-037D-4C4C-863D-E5BABCC06366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961706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8663" y="1884363"/>
            <a:ext cx="9212262" cy="31432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8663" y="5056188"/>
            <a:ext cx="9212262" cy="16541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52E1BB-94BB-A041-8112-C1FCE7BB23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96FFD4-5372-8D49-A4FD-24B3D5CC7393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835950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01688" y="2184400"/>
            <a:ext cx="4465637" cy="45386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419725" y="2184400"/>
            <a:ext cx="4467225" cy="45386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2603D81-F5B6-914A-811D-9E2137CE1D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4DD67F-981F-D14C-8295-DDBDC961C867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4019891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5013" y="401638"/>
            <a:ext cx="9212262" cy="14605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35013" y="1852613"/>
            <a:ext cx="4519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735013" y="2760663"/>
            <a:ext cx="4519612" cy="405923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407025" y="1852613"/>
            <a:ext cx="4540250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407025" y="2760663"/>
            <a:ext cx="4540250" cy="405923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C4A0D4A-13CF-B348-A69E-058A6B8435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AE1A27-4FDF-5A48-92CB-51E79388BCFC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405701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39A5E1B-B756-8C4D-90EF-A8768F57D7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A7E1F3-F5AD-0445-B9EE-7A258A88F184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414489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A2031504-F178-D342-888C-5D3503A0C7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BA4A42-90C7-2E4D-82DD-9FA21A3BD271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791510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5013" y="503238"/>
            <a:ext cx="3444875" cy="17637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40250" y="1087438"/>
            <a:ext cx="5407025" cy="5370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35013" y="2266950"/>
            <a:ext cx="3444875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ABE8631-FC0B-FF43-A1FD-5E1475BD4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E59666-5D31-E143-982F-AFAE98555152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713721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5013" y="503238"/>
            <a:ext cx="3444875" cy="17637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40250" y="1087438"/>
            <a:ext cx="5407025" cy="53705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>
              <a:sym typeface="Arial" panose="020B0604020202020204" pitchFamily="34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35013" y="2266950"/>
            <a:ext cx="3444875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06E214B-5708-F447-8BB9-DDEF3A80E9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AA652B-07B8-6142-A6FE-8BD364C41716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293317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F8FFB770-C599-FD4D-8358-A071D69A55D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01688" y="671513"/>
            <a:ext cx="90852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2144" tIns="52144" rIns="52144" bIns="521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>
                <a:sym typeface="Arial" panose="020B0604020202020204" pitchFamily="34" charset="0"/>
              </a:rPr>
              <a:t>Click to edit Master title style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EAD61500-3825-3242-84CF-DAE1713090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01688" y="2184400"/>
            <a:ext cx="9085262" cy="453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2144" tIns="52144" rIns="52144" bIns="52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>
                <a:sym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altLang="pl-PL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altLang="pl-PL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altLang="pl-PL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altLang="pl-PL">
                <a:sym typeface="Arial" panose="020B0604020202020204" pitchFamily="34" charset="0"/>
              </a:rPr>
              <a:t>Fifth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1E5A4157-2EBD-E44D-BAF2-20BCAE062F8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9542463" y="6891338"/>
            <a:ext cx="344487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52144" tIns="52144" rIns="52144" bIns="52144" numCol="1" anchor="t" anchorCtr="0" compatLnSpc="1">
            <a:prstTxWarp prst="textNoShape">
              <a:avLst/>
            </a:prstTxWarp>
          </a:bodyPr>
          <a:lstStyle>
            <a:lvl1pPr algn="r" defTabSz="1042988" eaLnBrk="1">
              <a:defRPr sz="1600"/>
            </a:lvl1pPr>
          </a:lstStyle>
          <a:p>
            <a:fld id="{F1B7C33F-4548-5A4E-8B8C-4C6E8992022C}" type="slidenum">
              <a:rPr lang="en-US" altLang="pl-PL"/>
              <a:pPr/>
              <a:t>‹#›</a:t>
            </a:fld>
            <a:endParaRPr lang="en-US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/>
  <p:txStyles>
    <p:titleStyle>
      <a:lvl1pPr algn="ctr" defTabSz="1042988" rtl="0" eaLnBrk="0" fontAlgn="base" hangingPunct="0">
        <a:spcBef>
          <a:spcPct val="0"/>
        </a:spcBef>
        <a:spcAft>
          <a:spcPct val="0"/>
        </a:spcAft>
        <a:defRPr sz="5000" kern="1200">
          <a:solidFill>
            <a:srgbClr val="000000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ctr" defTabSz="1042988" rtl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ctr" defTabSz="1042988" rtl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ctr" defTabSz="1042988" rtl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ctr" defTabSz="1042988" rtl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lvl1pPr marL="390525" indent="-390525" algn="l" defTabSz="1042988" rtl="0" eaLnBrk="0" fontAlgn="base" hangingPunct="0">
        <a:spcBef>
          <a:spcPts val="800"/>
        </a:spcBef>
        <a:spcAft>
          <a:spcPct val="0"/>
        </a:spcAft>
        <a:buSzPct val="100000"/>
        <a:buChar char="»"/>
        <a:defRPr sz="36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887413" indent="-366713" algn="l" defTabSz="1042988" rtl="0" eaLnBrk="0" fontAlgn="base" hangingPunct="0">
        <a:spcBef>
          <a:spcPts val="800"/>
        </a:spcBef>
        <a:spcAft>
          <a:spcPct val="0"/>
        </a:spcAft>
        <a:buSzPct val="100000"/>
        <a:buChar char="–"/>
        <a:defRPr sz="36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389063" indent="-346075" algn="l" defTabSz="1042988" rtl="0" eaLnBrk="0" fontAlgn="base" hangingPunct="0">
        <a:spcBef>
          <a:spcPts val="800"/>
        </a:spcBef>
        <a:spcAft>
          <a:spcPct val="0"/>
        </a:spcAft>
        <a:buSzPct val="100000"/>
        <a:buChar char="•"/>
        <a:defRPr sz="36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973263" indent="-409575" algn="l" defTabSz="1042988" rtl="0" eaLnBrk="0" fontAlgn="base" hangingPunct="0">
        <a:spcBef>
          <a:spcPts val="800"/>
        </a:spcBef>
        <a:spcAft>
          <a:spcPct val="0"/>
        </a:spcAft>
        <a:buSzPct val="100000"/>
        <a:buChar char="–"/>
        <a:defRPr sz="36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606675" indent="-520700" algn="l" defTabSz="1042988" rtl="0" eaLnBrk="0" fontAlgn="base" hangingPunct="0">
        <a:spcBef>
          <a:spcPts val="800"/>
        </a:spcBef>
        <a:spcAft>
          <a:spcPct val="0"/>
        </a:spcAft>
        <a:buSzPct val="100000"/>
        <a:buChar char="»"/>
        <a:defRPr sz="36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81029122-D4E2-D040-A1CB-DB47E020236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9542463" y="6891338"/>
            <a:ext cx="344487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52144" tIns="52144" rIns="52144" bIns="52144" numCol="1" anchor="t" anchorCtr="0" compatLnSpc="1">
            <a:prstTxWarp prst="textNoShape">
              <a:avLst/>
            </a:prstTxWarp>
          </a:bodyPr>
          <a:lstStyle>
            <a:lvl1pPr algn="r" defTabSz="1042988" eaLnBrk="1">
              <a:defRPr sz="1600"/>
            </a:lvl1pPr>
          </a:lstStyle>
          <a:p>
            <a:fld id="{B94102E7-166B-3E4D-AE32-F85C43396DC1}" type="slidenum">
              <a:rPr lang="en-US" altLang="pl-PL"/>
              <a:pPr/>
              <a:t>‹#›</a:t>
            </a:fld>
            <a:endParaRPr lang="en-US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defTabSz="1042988" rtl="0" eaLnBrk="0" fontAlgn="base" hangingPunct="0">
        <a:spcBef>
          <a:spcPct val="0"/>
        </a:spcBef>
        <a:spcAft>
          <a:spcPct val="0"/>
        </a:spcAft>
        <a:defRPr sz="5000" kern="1200">
          <a:solidFill>
            <a:srgbClr val="000000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ctr" defTabSz="1042988" rtl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ctr" defTabSz="1042988" rtl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ctr" defTabSz="1042988" rtl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ctr" defTabSz="1042988" rtl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lvl1pPr marL="390525" indent="-390525" algn="l" defTabSz="1042988" rtl="0" eaLnBrk="0" fontAlgn="base" hangingPunct="0">
        <a:spcBef>
          <a:spcPts val="800"/>
        </a:spcBef>
        <a:spcAft>
          <a:spcPct val="0"/>
        </a:spcAft>
        <a:buSzPct val="100000"/>
        <a:buChar char="»"/>
        <a:defRPr sz="36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887413" indent="-366713" algn="l" defTabSz="1042988" rtl="0" eaLnBrk="0" fontAlgn="base" hangingPunct="0">
        <a:spcBef>
          <a:spcPts val="800"/>
        </a:spcBef>
        <a:spcAft>
          <a:spcPct val="0"/>
        </a:spcAft>
        <a:buSzPct val="100000"/>
        <a:buChar char="–"/>
        <a:defRPr sz="36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389063" indent="-346075" algn="l" defTabSz="1042988" rtl="0" eaLnBrk="0" fontAlgn="base" hangingPunct="0">
        <a:spcBef>
          <a:spcPts val="800"/>
        </a:spcBef>
        <a:spcAft>
          <a:spcPct val="0"/>
        </a:spcAft>
        <a:buSzPct val="100000"/>
        <a:buChar char="•"/>
        <a:defRPr sz="36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973263" indent="-409575" algn="l" defTabSz="1042988" rtl="0" eaLnBrk="0" fontAlgn="base" hangingPunct="0">
        <a:spcBef>
          <a:spcPts val="800"/>
        </a:spcBef>
        <a:spcAft>
          <a:spcPct val="0"/>
        </a:spcAft>
        <a:buSzPct val="100000"/>
        <a:buChar char="–"/>
        <a:defRPr sz="36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606675" indent="-520700" algn="l" defTabSz="1042988" rtl="0" eaLnBrk="0" fontAlgn="base" hangingPunct="0">
        <a:spcBef>
          <a:spcPts val="800"/>
        </a:spcBef>
        <a:spcAft>
          <a:spcPct val="0"/>
        </a:spcAft>
        <a:buSzPct val="100000"/>
        <a:buChar char="»"/>
        <a:defRPr sz="36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h.edu.pl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agh.edu.pl/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h.edu.pl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h.edu.pl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gh.edu.pl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gh.edu.pl/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4.png"/><Relationship Id="rId7" Type="http://schemas.openxmlformats.org/officeDocument/2006/relationships/diagramQuickStyle" Target="../diagrams/quickStyle3.xml"/><Relationship Id="rId2" Type="http://schemas.openxmlformats.org/officeDocument/2006/relationships/hyperlink" Target="http://www.agh.edu.pl/" TargetMode="Externa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Camera" TargetMode="External"/><Relationship Id="rId9" Type="http://schemas.microsoft.com/office/2007/relationships/diagramDrawing" Target="../diagrams/drawing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hyperlink" Target="http://www.agh.edu.pl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gh.edu.pl/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h.edu.pl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agh.edu.pl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gh.edu.pl/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hyperlink" Target="http://www.agh.edu.pl/" TargetMode="External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hyperlink" Target="http://www.agh.edu.pl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gh.edu.pl/" TargetMode="Externa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gh.edu.pl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hyperlink" Target="http://www.agh.edu.pl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h.edu.pl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hyperlink" Target="http://www.agh.edu.pl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hyperlink" Target="http://www.agh.edu.pl/" TargetMode="Externa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hyperlink" Target="http://www.agh.edu.pl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gh.edu.pl/" TargetMode="Externa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hyperlink" Target="http://www.agh.edu.pl/" TargetMode="External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9.png"/><Relationship Id="rId10" Type="http://schemas.openxmlformats.org/officeDocument/2006/relationships/comments" Target="../comments/comment1.xml"/><Relationship Id="rId4" Type="http://schemas.openxmlformats.org/officeDocument/2006/relationships/image" Target="../media/image28.png"/><Relationship Id="rId9" Type="http://schemas.openxmlformats.org/officeDocument/2006/relationships/image" Target="../media/image30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gh.edu.pl/" TargetMode="Externa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gh.edu.pl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gh.edu.pl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gh.edu.pl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gh.edu.pl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gh.edu.pl/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://www.agh.edu.pl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://www.agh.edu.pl/" TargetMode="External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gh.edu.pl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>
            <a:extLst>
              <a:ext uri="{FF2B5EF4-FFF2-40B4-BE49-F238E27FC236}">
                <a16:creationId xmlns:a16="http://schemas.microsoft.com/office/drawing/2014/main" id="{EAED13A7-78DF-214A-BDA5-76CE911EF363}"/>
              </a:ext>
            </a:extLst>
          </p:cNvPr>
          <p:cNvSpPr>
            <a:spLocks/>
          </p:cNvSpPr>
          <p:nvPr/>
        </p:nvSpPr>
        <p:spPr bwMode="auto">
          <a:xfrm>
            <a:off x="1905000" y="3657600"/>
            <a:ext cx="3995738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/>
            <a:r>
              <a:rPr lang="en-US" altLang="pl-PL" sz="3200" dirty="0"/>
              <a:t>Methods for Objective Video Quality Assessment in Recognition Tasks</a:t>
            </a: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508F252E-7A8F-B849-9C65-E3A17B04620E}"/>
              </a:ext>
            </a:extLst>
          </p:cNvPr>
          <p:cNvSpPr>
            <a:spLocks/>
          </p:cNvSpPr>
          <p:nvPr/>
        </p:nvSpPr>
        <p:spPr bwMode="auto">
          <a:xfrm>
            <a:off x="1905000" y="6477000"/>
            <a:ext cx="657808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/>
            <a:r>
              <a:rPr lang="en-US" altLang="pl-PL" sz="1600">
                <a:solidFill>
                  <a:srgbClr val="808080"/>
                </a:solidFill>
              </a:rPr>
              <a:t>Mikołaj Leszczuk (AGH), Lucjan Janowski (AGH), Jakub Nawała (AGH)</a:t>
            </a:r>
          </a:p>
          <a:p>
            <a:pPr eaLnBrk="1"/>
            <a:r>
              <a:rPr lang="en-US" altLang="pl-PL" sz="1600">
                <a:solidFill>
                  <a:srgbClr val="808080"/>
                </a:solidFill>
              </a:rPr>
              <a:t>Atanas Boev (Huawei)</a:t>
            </a:r>
          </a:p>
        </p:txBody>
      </p:sp>
      <p:pic>
        <p:nvPicPr>
          <p:cNvPr id="4" name="Google Shape;175;p34">
            <a:extLst>
              <a:ext uri="{FF2B5EF4-FFF2-40B4-BE49-F238E27FC236}">
                <a16:creationId xmlns:a16="http://schemas.microsoft.com/office/drawing/2014/main" id="{9EF247DF-664C-5D4B-BCA0-CE8CF26B5CE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3083" y="1803553"/>
            <a:ext cx="2197617" cy="602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76;p34" descr="HW_POS_RGB_Vertical">
            <a:extLst>
              <a:ext uri="{FF2B5EF4-FFF2-40B4-BE49-F238E27FC236}">
                <a16:creationId xmlns:a16="http://schemas.microsoft.com/office/drawing/2014/main" id="{FDFDD95C-1E33-C64D-B5C6-2370DAD61682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67576" y="574924"/>
            <a:ext cx="1228629" cy="1228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rostokąt 2">
            <a:hlinkClick r:id="rId3"/>
            <a:extLst>
              <a:ext uri="{FF2B5EF4-FFF2-40B4-BE49-F238E27FC236}">
                <a16:creationId xmlns:a16="http://schemas.microsoft.com/office/drawing/2014/main" id="{E74AF0DC-011A-D743-AF41-5F863A3C0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02213"/>
            <a:ext cx="515938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/>
            <a:endParaRPr lang="pl-PL" alt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AB2F3F-041D-914D-80EC-9994AD4EE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FR Scenario:</a:t>
            </a:r>
            <a:br>
              <a:rPr lang="en-GB" dirty="0"/>
            </a:br>
            <a:r>
              <a:rPr lang="en-GB" dirty="0"/>
              <a:t>LFW Face Database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039741-0921-F64D-B2E8-BEF1206AE03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GB" b="1"/>
              <a:t>Resolution</a:t>
            </a:r>
            <a:r>
              <a:rPr lang="en-GB"/>
              <a:t>: 250✖️250</a:t>
            </a:r>
          </a:p>
          <a:p>
            <a:r>
              <a:rPr lang="en-GB" b="1"/>
              <a:t>Count</a:t>
            </a:r>
            <a:r>
              <a:rPr lang="en-GB"/>
              <a:t>:</a:t>
            </a:r>
          </a:p>
          <a:p>
            <a:pPr lvl="1"/>
            <a:r>
              <a:rPr lang="en-GB"/>
              <a:t>13,233 images of 5,749 different people</a:t>
            </a:r>
          </a:p>
          <a:p>
            <a:pPr lvl="1"/>
            <a:r>
              <a:rPr lang="en-GB"/>
              <a:t>1,680 people with 2 or more images</a:t>
            </a:r>
          </a:p>
        </p:txBody>
      </p:sp>
      <p:pic>
        <p:nvPicPr>
          <p:cNvPr id="67586" name="Picture 2">
            <a:extLst>
              <a:ext uri="{FF2B5EF4-FFF2-40B4-BE49-F238E27FC236}">
                <a16:creationId xmlns:a16="http://schemas.microsoft.com/office/drawing/2014/main" id="{08886E5B-F2BC-3C4C-94F8-50A0F60FECF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3798538"/>
            <a:ext cx="4467225" cy="131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F2D2503-8838-1944-BADF-F2B93068DC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DD67F-981F-D14C-8295-DDBDC961C867}" type="slidenum">
              <a:rPr lang="en-US" altLang="pl-PL" smtClean="0"/>
              <a:pPr/>
              <a:t>10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33600375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rostokąt 2">
            <a:hlinkClick r:id="rId2"/>
            <a:extLst>
              <a:ext uri="{FF2B5EF4-FFF2-40B4-BE49-F238E27FC236}">
                <a16:creationId xmlns:a16="http://schemas.microsoft.com/office/drawing/2014/main" id="{E74AF0DC-011A-D743-AF41-5F863A3C0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02213"/>
            <a:ext cx="515938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/>
            <a:endParaRPr lang="pl-PL" alt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AB2F3F-041D-914D-80EC-9994AD4EE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OR Scenario:</a:t>
            </a:r>
            <a:br>
              <a:rPr lang="en-GB"/>
            </a:br>
            <a:r>
              <a:rPr lang="en-GB"/>
              <a:t>Aptiv Mobility nuScenes Dataset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039741-0921-F64D-B2E8-BEF1206AE03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b="1"/>
              <a:t>Resolution</a:t>
            </a:r>
            <a:r>
              <a:rPr lang="en-GB"/>
              <a:t>: 1600✖️900 (HD+)</a:t>
            </a:r>
          </a:p>
          <a:p>
            <a:r>
              <a:rPr lang="en-GB" b="1"/>
              <a:t>Count</a:t>
            </a:r>
            <a:r>
              <a:rPr lang="en-GB"/>
              <a:t>:</a:t>
            </a:r>
          </a:p>
          <a:p>
            <a:pPr lvl="1"/>
            <a:r>
              <a:rPr lang="en-GB"/>
              <a:t>v1.0-mini-CAM_FRONT sweeps images</a:t>
            </a:r>
          </a:p>
          <a:p>
            <a:pPr lvl="1"/>
            <a:r>
              <a:rPr lang="en-GB"/>
              <a:t>1,938 frames in total:</a:t>
            </a:r>
          </a:p>
          <a:p>
            <a:pPr lvl="2"/>
            <a:r>
              <a:rPr lang="en-GB"/>
              <a:t>4 Boston scenes</a:t>
            </a:r>
          </a:p>
          <a:p>
            <a:pPr lvl="2"/>
            <a:r>
              <a:rPr lang="en-GB"/>
              <a:t>4 Singapore scenes</a:t>
            </a:r>
          </a:p>
        </p:txBody>
      </p:sp>
      <p:pic>
        <p:nvPicPr>
          <p:cNvPr id="68610" name="Picture 2">
            <a:extLst>
              <a:ext uri="{FF2B5EF4-FFF2-40B4-BE49-F238E27FC236}">
                <a16:creationId xmlns:a16="http://schemas.microsoft.com/office/drawing/2014/main" id="{E23A62DB-F29E-EA41-92CE-1D83F1FFB99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2964191"/>
            <a:ext cx="4467225" cy="297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78B5D7E5-965A-4746-BCAA-BF4ACFAD20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DD67F-981F-D14C-8295-DDBDC961C867}" type="slidenum">
              <a:rPr lang="en-US" altLang="pl-PL" smtClean="0"/>
              <a:pPr/>
              <a:t>11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66018041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rostokąt 2">
            <a:hlinkClick r:id="rId3"/>
            <a:extLst>
              <a:ext uri="{FF2B5EF4-FFF2-40B4-BE49-F238E27FC236}">
                <a16:creationId xmlns:a16="http://schemas.microsoft.com/office/drawing/2014/main" id="{E74AF0DC-011A-D743-AF41-5F863A3C0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02213"/>
            <a:ext cx="515938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/>
            <a:endParaRPr lang="pl-PL" alt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AB2F3F-041D-914D-80EC-9994AD4EE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OR Scenario:</a:t>
            </a:r>
            <a:br>
              <a:rPr lang="en-GB"/>
            </a:br>
            <a:r>
              <a:rPr lang="en-GB"/>
              <a:t>KITTI Vision Benchmark Suite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039741-0921-F64D-B2E8-BEF1206AE03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b="1"/>
              <a:t>Resolution</a:t>
            </a:r>
            <a:r>
              <a:rPr lang="en-GB"/>
              <a:t>: 1242✖️375</a:t>
            </a:r>
          </a:p>
          <a:p>
            <a:r>
              <a:rPr lang="en-GB" b="1"/>
              <a:t>Count</a:t>
            </a:r>
            <a:r>
              <a:rPr lang="en-GB"/>
              <a:t>:</a:t>
            </a:r>
          </a:p>
          <a:p>
            <a:pPr lvl="1"/>
            <a:r>
              <a:rPr lang="en-GB"/>
              <a:t>3 categories:</a:t>
            </a:r>
          </a:p>
          <a:p>
            <a:pPr lvl="2"/>
            <a:r>
              <a:rPr lang="en-GB"/>
              <a:t>“City” – 18 sequences</a:t>
            </a:r>
          </a:p>
          <a:p>
            <a:pPr lvl="2"/>
            <a:r>
              <a:rPr lang="en-GB"/>
              <a:t>“Residential” – 13 sequences, and</a:t>
            </a:r>
          </a:p>
          <a:p>
            <a:pPr lvl="2"/>
            <a:r>
              <a:rPr lang="en-GB"/>
              <a:t>“Road” – 7 sequences</a:t>
            </a:r>
          </a:p>
          <a:p>
            <a:pPr lvl="1"/>
            <a:r>
              <a:rPr lang="en-GB"/>
              <a:t>Duration:</a:t>
            </a:r>
          </a:p>
          <a:p>
            <a:pPr lvl="2"/>
            <a:r>
              <a:rPr lang="en-GB"/>
              <a:t>From 28 frames (00:02 minutes)</a:t>
            </a:r>
          </a:p>
          <a:p>
            <a:pPr lvl="2"/>
            <a:r>
              <a:rPr lang="en-GB"/>
              <a:t>To 809 frames (01:20 minutes) </a:t>
            </a:r>
          </a:p>
          <a:p>
            <a:pPr lvl="1"/>
            <a:r>
              <a:rPr lang="en-GB"/>
              <a:t>Synced + rectified image_02 data (7,480 frames in total)</a:t>
            </a:r>
          </a:p>
        </p:txBody>
      </p:sp>
      <p:pic>
        <p:nvPicPr>
          <p:cNvPr id="70658" name="Picture 2">
            <a:extLst>
              <a:ext uri="{FF2B5EF4-FFF2-40B4-BE49-F238E27FC236}">
                <a16:creationId xmlns:a16="http://schemas.microsoft.com/office/drawing/2014/main" id="{6772F68C-7685-6B45-A731-6D425C96B4C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2528764"/>
            <a:ext cx="4467225" cy="384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D4687D6C-3228-A042-A14C-F56385C67A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DD67F-981F-D14C-8295-DDBDC961C867}" type="slidenum">
              <a:rPr lang="en-US" altLang="pl-PL" smtClean="0"/>
              <a:pPr/>
              <a:t>12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77897546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rostokąt 2">
            <a:hlinkClick r:id="rId3"/>
            <a:extLst>
              <a:ext uri="{FF2B5EF4-FFF2-40B4-BE49-F238E27FC236}">
                <a16:creationId xmlns:a16="http://schemas.microsoft.com/office/drawing/2014/main" id="{E74AF0DC-011A-D743-AF41-5F863A3C0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02213"/>
            <a:ext cx="515938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/>
            <a:endParaRPr lang="pl-PL" alt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AB2F3F-041D-914D-80EC-9994AD4EE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/>
              <a:t>ALPR Scenario:</a:t>
            </a:r>
            <a:br>
              <a:rPr lang="en-GB" sz="4000"/>
            </a:br>
            <a:r>
              <a:rPr lang="en-GB" sz="4000"/>
              <a:t>AGH Parking Database Video Library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039741-0921-F64D-B2E8-BEF1206AE03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b="1"/>
              <a:t>Resolution</a:t>
            </a:r>
            <a:r>
              <a:rPr lang="en-GB"/>
              <a:t>: 1280✖️720 (HD)</a:t>
            </a:r>
          </a:p>
          <a:p>
            <a:r>
              <a:rPr lang="en-GB" b="1"/>
              <a:t>Count</a:t>
            </a:r>
            <a:r>
              <a:rPr lang="en-GB"/>
              <a:t>:</a:t>
            </a:r>
          </a:p>
          <a:p>
            <a:pPr lvl="1"/>
            <a:r>
              <a:rPr lang="en-GB"/>
              <a:t>31 video sequences</a:t>
            </a:r>
          </a:p>
          <a:p>
            <a:pPr lvl="1"/>
            <a:r>
              <a:rPr lang="en-GB"/>
              <a:t>Each one containing approximately 500 frames</a:t>
            </a:r>
          </a:p>
          <a:p>
            <a:pPr lvl="1"/>
            <a:r>
              <a:rPr lang="en-GB"/>
              <a:t>Approximately 15,500 frames in total</a:t>
            </a:r>
            <a:endParaRPr lang="pl-PL"/>
          </a:p>
        </p:txBody>
      </p:sp>
      <p:pic>
        <p:nvPicPr>
          <p:cNvPr id="69634" name="Picture 2">
            <a:extLst>
              <a:ext uri="{FF2B5EF4-FFF2-40B4-BE49-F238E27FC236}">
                <a16:creationId xmlns:a16="http://schemas.microsoft.com/office/drawing/2014/main" id="{6D019202-4F15-D748-BFBE-C59DE6FA334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3197324"/>
            <a:ext cx="4467225" cy="251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DEF2589C-87C2-1243-8A06-5BEEF3FE10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DD67F-981F-D14C-8295-DDBDC961C867}" type="slidenum">
              <a:rPr lang="en-US" altLang="pl-PL" smtClean="0"/>
              <a:pPr/>
              <a:t>13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5463639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rostokąt 2">
            <a:hlinkClick r:id="rId2"/>
            <a:extLst>
              <a:ext uri="{FF2B5EF4-FFF2-40B4-BE49-F238E27FC236}">
                <a16:creationId xmlns:a16="http://schemas.microsoft.com/office/drawing/2014/main" id="{E74AF0DC-011A-D743-AF41-5F863A3C0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02213"/>
            <a:ext cx="515938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/>
            <a:endParaRPr lang="pl-PL" alt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AB2F3F-041D-914D-80EC-9994AD4EE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Selected SRC as Glance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3EB3DD4-D325-4244-9F3E-6F7CD33ACA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3629393"/>
              </p:ext>
            </p:extLst>
          </p:nvPr>
        </p:nvGraphicFramePr>
        <p:xfrm>
          <a:off x="801688" y="2184400"/>
          <a:ext cx="9085260" cy="202184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271315">
                  <a:extLst>
                    <a:ext uri="{9D8B030D-6E8A-4147-A177-3AD203B41FA5}">
                      <a16:colId xmlns:a16="http://schemas.microsoft.com/office/drawing/2014/main" val="480390967"/>
                    </a:ext>
                  </a:extLst>
                </a:gridCol>
                <a:gridCol w="2271315">
                  <a:extLst>
                    <a:ext uri="{9D8B030D-6E8A-4147-A177-3AD203B41FA5}">
                      <a16:colId xmlns:a16="http://schemas.microsoft.com/office/drawing/2014/main" val="2726470130"/>
                    </a:ext>
                  </a:extLst>
                </a:gridCol>
                <a:gridCol w="2271315">
                  <a:extLst>
                    <a:ext uri="{9D8B030D-6E8A-4147-A177-3AD203B41FA5}">
                      <a16:colId xmlns:a16="http://schemas.microsoft.com/office/drawing/2014/main" val="3737256964"/>
                    </a:ext>
                  </a:extLst>
                </a:gridCol>
                <a:gridCol w="2271315">
                  <a:extLst>
                    <a:ext uri="{9D8B030D-6E8A-4147-A177-3AD203B41FA5}">
                      <a16:colId xmlns:a16="http://schemas.microsoft.com/office/drawing/2014/main" val="12017834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noProof="0"/>
                        <a:t>Scenario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noProof="0"/>
                        <a:t>Database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/>
                        <a:t>#SRC (training, validation, test)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/>
                        <a:t>≈#Objects/#SRC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4478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/>
                        <a:t>FR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LFW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noProof="0"/>
                        <a:t>120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noProof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6411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/>
                        <a:t>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noProof="0"/>
                        <a:t>nuScenes</a:t>
                      </a:r>
                    </a:p>
                    <a:p>
                      <a:r>
                        <a:rPr lang="en-GB" noProof="0"/>
                        <a:t>KITTY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noProof="0"/>
                        <a:t>60</a:t>
                      </a:r>
                    </a:p>
                    <a:p>
                      <a:pPr algn="r"/>
                      <a:r>
                        <a:rPr lang="en-GB" noProof="0"/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noProof="0"/>
                        <a:t>4.14</a:t>
                      </a:r>
                    </a:p>
                    <a:p>
                      <a:pPr algn="r"/>
                      <a:r>
                        <a:rPr lang="en-GB" noProof="0"/>
                        <a:t>3.85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8283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/>
                        <a:t>ALPR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noProof="0"/>
                        <a:t>AGH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noProof="0"/>
                        <a:t>120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noProof="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6447041"/>
                  </a:ext>
                </a:extLst>
              </a:tr>
            </a:tbl>
          </a:graphicData>
        </a:graphic>
      </p:graphicFrame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2C364511-840B-4E4E-B223-13F4DBD3E9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45327-19C8-434C-8983-C99140372369}" type="slidenum">
              <a:rPr lang="en-US" altLang="pl-PL" smtClean="0"/>
              <a:pPr/>
              <a:t>14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66034833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rostokąt 2">
            <a:hlinkClick r:id="rId2"/>
            <a:extLst>
              <a:ext uri="{FF2B5EF4-FFF2-40B4-BE49-F238E27FC236}">
                <a16:creationId xmlns:a16="http://schemas.microsoft.com/office/drawing/2014/main" id="{E74AF0DC-011A-D743-AF41-5F863A3C0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02213"/>
            <a:ext cx="515938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/>
            <a:endParaRPr lang="pl-PL" alt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AB2F3F-041D-914D-80EC-9994AD4EE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Preparation of Hypothetical Reference Circuits (HRC)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862E32-509A-4D4B-9D9A-FD2E86E3BC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pl-PL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A102649-3C89-1F44-BBDC-344BACBE81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6FFD4-5372-8D49-A4FD-24B3D5CC7393}" type="slidenum">
              <a:rPr lang="en-US" altLang="pl-PL" smtClean="0"/>
              <a:pPr/>
              <a:t>15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40453209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rostokąt 2">
            <a:hlinkClick r:id="rId2"/>
            <a:extLst>
              <a:ext uri="{FF2B5EF4-FFF2-40B4-BE49-F238E27FC236}">
                <a16:creationId xmlns:a16="http://schemas.microsoft.com/office/drawing/2014/main" id="{E74AF0DC-011A-D743-AF41-5F863A3C0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02213"/>
            <a:ext cx="515938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/>
            <a:endParaRPr lang="pl-PL" alt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AB2F3F-041D-914D-80EC-9994AD4EE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Distortion Model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37FEE240-9706-8545-8BD7-0BB983E52C6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383506" y="3291681"/>
            <a:ext cx="3302000" cy="2324100"/>
          </a:xfrm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7C159BC-D3A1-F44E-9D7C-CD792A08F6E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49025106"/>
              </p:ext>
            </p:extLst>
          </p:nvPr>
        </p:nvGraphicFramePr>
        <p:xfrm>
          <a:off x="5419725" y="2184400"/>
          <a:ext cx="4467225" cy="4538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C36B3B05-CEF4-9B4D-89E7-8420D5B0A903}"/>
              </a:ext>
            </a:extLst>
          </p:cNvPr>
          <p:cNvSpPr txBox="1"/>
          <p:nvPr/>
        </p:nvSpPr>
        <p:spPr>
          <a:xfrm>
            <a:off x="1383506" y="5615781"/>
            <a:ext cx="330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>
                <a:hlinkClick r:id="rId4" tooltip="https://en.wikipedia.org/wiki/Camera"/>
              </a:rPr>
              <a:t>To zdjęcie</a:t>
            </a:r>
            <a:r>
              <a:rPr lang="pl-PL" sz="900"/>
              <a:t>, autor: Nieznany autor, licencja: </a:t>
            </a:r>
            <a:r>
              <a:rPr lang="pl-PL" sz="900">
                <a:hlinkClick r:id="rId10" tooltip="https://creativecommons.org/licenses/by-sa/3.0/"/>
              </a:rPr>
              <a:t>CC BY-SA</a:t>
            </a:r>
            <a:endParaRPr lang="pl-PL" sz="900"/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0A6A4222-C953-7E48-AC2E-BD429F1650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DD67F-981F-D14C-8295-DDBDC961C867}" type="slidenum">
              <a:rPr lang="en-US" altLang="pl-PL" smtClean="0"/>
              <a:pPr/>
              <a:t>16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48507791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rostokąt 2">
            <a:hlinkClick r:id="rId2"/>
            <a:extLst>
              <a:ext uri="{FF2B5EF4-FFF2-40B4-BE49-F238E27FC236}">
                <a16:creationId xmlns:a16="http://schemas.microsoft.com/office/drawing/2014/main" id="{E74AF0DC-011A-D743-AF41-5F863A3C0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02213"/>
            <a:ext cx="515938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/>
            <a:endParaRPr lang="pl-PL" alt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AB2F3F-041D-914D-80EC-9994AD4EE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HRC</a:t>
            </a: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EF40ED93-E2FB-A141-9772-C983E0A45E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9285251"/>
              </p:ext>
            </p:extLst>
          </p:nvPr>
        </p:nvGraphicFramePr>
        <p:xfrm>
          <a:off x="801688" y="2184400"/>
          <a:ext cx="9085262" cy="4538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98E4337-C9D2-4A44-80C0-2D77897540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45327-19C8-434C-8983-C99140372369}" type="slidenum">
              <a:rPr lang="en-US" altLang="pl-PL" smtClean="0"/>
              <a:pPr/>
              <a:t>17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306831774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rostokąt 2">
            <a:hlinkClick r:id="rId2"/>
            <a:extLst>
              <a:ext uri="{FF2B5EF4-FFF2-40B4-BE49-F238E27FC236}">
                <a16:creationId xmlns:a16="http://schemas.microsoft.com/office/drawing/2014/main" id="{E74AF0DC-011A-D743-AF41-5F863A3C0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02213"/>
            <a:ext cx="515938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/>
            <a:endParaRPr lang="pl-PL" alt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AB2F3F-041D-914D-80EC-9994AD4EE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Preparation of Processed Video Sequences (PVS)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862E32-509A-4D4B-9D9A-FD2E86E3BC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pl-PL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DAC0001-88A5-9649-82BA-59811D56F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6FFD4-5372-8D49-A4FD-24B3D5CC7393}" type="slidenum">
              <a:rPr lang="en-US" altLang="pl-PL" smtClean="0"/>
              <a:pPr/>
              <a:t>18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85589895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rostokąt 2">
            <a:hlinkClick r:id="rId3"/>
            <a:extLst>
              <a:ext uri="{FF2B5EF4-FFF2-40B4-BE49-F238E27FC236}">
                <a16:creationId xmlns:a16="http://schemas.microsoft.com/office/drawing/2014/main" id="{E74AF0DC-011A-D743-AF41-5F863A3C0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02213"/>
            <a:ext cx="515938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/>
            <a:endParaRPr lang="pl-PL" altLang="pl-PL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FE9E6198-A0C4-E64E-8B0A-C8B2FB33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Which Distortions Go to</a:t>
            </a:r>
            <a:br>
              <a:rPr lang="en-GB"/>
            </a:br>
            <a:r>
              <a:rPr lang="en-GB"/>
              <a:t>Which Scenario?</a:t>
            </a:r>
          </a:p>
        </p:txBody>
      </p:sp>
      <p:graphicFrame>
        <p:nvGraphicFramePr>
          <p:cNvPr id="9" name="Tabela 9">
            <a:extLst>
              <a:ext uri="{FF2B5EF4-FFF2-40B4-BE49-F238E27FC236}">
                <a16:creationId xmlns:a16="http://schemas.microsoft.com/office/drawing/2014/main" id="{BAAD4300-79A7-B843-96A0-645A1B8F43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452832"/>
              </p:ext>
            </p:extLst>
          </p:nvPr>
        </p:nvGraphicFramePr>
        <p:xfrm>
          <a:off x="801688" y="2184400"/>
          <a:ext cx="9085260" cy="44500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5618782">
                  <a:extLst>
                    <a:ext uri="{9D8B030D-6E8A-4147-A177-3AD203B41FA5}">
                      <a16:colId xmlns:a16="http://schemas.microsoft.com/office/drawing/2014/main" val="61462009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25829339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55409707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04846092"/>
                    </a:ext>
                  </a:extLst>
                </a:gridCol>
                <a:gridCol w="874190">
                  <a:extLst>
                    <a:ext uri="{9D8B030D-6E8A-4147-A177-3AD203B41FA5}">
                      <a16:colId xmlns:a16="http://schemas.microsoft.com/office/drawing/2014/main" val="36989792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noProof="0"/>
                        <a:t>HRC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/>
                        <a:t>#HRC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/>
                        <a:t>FR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/>
                        <a:t>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/>
                        <a:t>ALPR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733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noProof="0">
                          <a:solidFill>
                            <a:srgbClr val="FFC000"/>
                          </a:solidFill>
                        </a:rPr>
                        <a:t>Gaussian Noise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noProof="0">
                          <a:solidFill>
                            <a:srgbClr val="FFC000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✓</a:t>
                      </a:r>
                      <a:endParaRPr kumimoji="0" lang="en-GB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✓</a:t>
                      </a:r>
                      <a:endParaRPr kumimoji="0" lang="en-GB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✓</a:t>
                      </a:r>
                      <a:endParaRPr kumimoji="0" lang="en-GB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5729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noProof="0">
                          <a:solidFill>
                            <a:srgbClr val="FFC000"/>
                          </a:solidFill>
                        </a:rPr>
                        <a:t>Defocus (Blur)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noProof="0">
                          <a:solidFill>
                            <a:srgbClr val="FFC000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✓</a:t>
                      </a:r>
                      <a:endParaRPr kumimoji="0" lang="en-GB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✓</a:t>
                      </a:r>
                      <a:endParaRPr kumimoji="0" lang="en-GB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✓</a:t>
                      </a:r>
                      <a:endParaRPr kumimoji="0" lang="en-GB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854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noProof="0">
                          <a:solidFill>
                            <a:srgbClr val="FFC000"/>
                          </a:solidFill>
                        </a:rPr>
                        <a:t>Over/Under-Exposure (Photography)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noProof="0">
                          <a:solidFill>
                            <a:srgbClr val="FFC000"/>
                          </a:solidFill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✓</a:t>
                      </a:r>
                      <a:endParaRPr kumimoji="0" lang="en-GB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✓</a:t>
                      </a:r>
                      <a:endParaRPr kumimoji="0" lang="en-GB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✓</a:t>
                      </a:r>
                      <a:endParaRPr kumimoji="0" lang="en-GB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5001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noProof="0">
                          <a:solidFill>
                            <a:srgbClr val="FFC000"/>
                          </a:solidFill>
                        </a:rPr>
                        <a:t>Motion Blur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noProof="0">
                          <a:solidFill>
                            <a:srgbClr val="FFC000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✓</a:t>
                      </a:r>
                      <a:endParaRPr kumimoji="0" lang="en-GB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✓</a:t>
                      </a:r>
                      <a:endParaRPr kumimoji="0" lang="en-GB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✓</a:t>
                      </a:r>
                      <a:endParaRPr kumimoji="0" lang="en-GB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2866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noProof="0">
                          <a:solidFill>
                            <a:srgbClr val="00B0F0"/>
                          </a:solidFill>
                        </a:rPr>
                        <a:t>Snow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noProof="0">
                          <a:solidFill>
                            <a:srgbClr val="00B0F0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noProof="0">
                          <a:solidFill>
                            <a:srgbClr val="FF0000"/>
                          </a:solidFill>
                        </a:rPr>
                        <a:t>✗</a:t>
                      </a:r>
                      <a:endParaRPr lang="en-GB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✓</a:t>
                      </a:r>
                      <a:endParaRPr kumimoji="0" lang="en-GB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✓</a:t>
                      </a:r>
                      <a:endParaRPr kumimoji="0" lang="en-GB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4924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noProof="0">
                          <a:solidFill>
                            <a:srgbClr val="00B0F0"/>
                          </a:solidFill>
                        </a:rPr>
                        <a:t>Droplets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noProof="0">
                          <a:solidFill>
                            <a:srgbClr val="00B0F0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noProof="0">
                          <a:solidFill>
                            <a:srgbClr val="FF0000"/>
                          </a:solidFill>
                        </a:rPr>
                        <a:t>✗</a:t>
                      </a:r>
                      <a:endParaRPr lang="en-GB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✓</a:t>
                      </a:r>
                      <a:endParaRPr kumimoji="0" lang="en-GB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✓</a:t>
                      </a:r>
                      <a:endParaRPr kumimoji="0" lang="en-GB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625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noProof="0">
                          <a:solidFill>
                            <a:srgbClr val="002060"/>
                          </a:solidFill>
                        </a:rPr>
                        <a:t>Motion Blur vs. Gaussian Noise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noProof="0">
                          <a:solidFill>
                            <a:srgbClr val="002060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✓</a:t>
                      </a:r>
                      <a:endParaRPr kumimoji="0" lang="en-GB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✓</a:t>
                      </a:r>
                      <a:endParaRPr kumimoji="0" lang="en-GB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✓</a:t>
                      </a:r>
                      <a:endParaRPr kumimoji="0" lang="en-GB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9056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noProof="0">
                          <a:solidFill>
                            <a:srgbClr val="002060"/>
                          </a:solidFill>
                        </a:rPr>
                        <a:t>Over-Exposure vs. Gaussian Noise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noProof="0">
                          <a:solidFill>
                            <a:srgbClr val="002060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✓</a:t>
                      </a:r>
                      <a:endParaRPr kumimoji="0" lang="en-GB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✓</a:t>
                      </a:r>
                      <a:endParaRPr kumimoji="0" lang="en-GB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✓</a:t>
                      </a:r>
                      <a:endParaRPr kumimoji="0" lang="en-GB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7919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noProof="0">
                          <a:solidFill>
                            <a:srgbClr val="002060"/>
                          </a:solidFill>
                        </a:rPr>
                        <a:t>Under-Exposure vs. Motion Blur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noProof="0">
                          <a:solidFill>
                            <a:srgbClr val="002060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✓</a:t>
                      </a:r>
                      <a:endParaRPr kumimoji="0" lang="en-GB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✓</a:t>
                      </a:r>
                      <a:endParaRPr kumimoji="0" lang="en-GB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✓</a:t>
                      </a:r>
                      <a:endParaRPr kumimoji="0" lang="en-GB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0948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noProof="0">
                          <a:solidFill>
                            <a:srgbClr val="7030A0"/>
                          </a:solidFill>
                        </a:rPr>
                        <a:t>JPEG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noProof="0">
                          <a:solidFill>
                            <a:srgbClr val="7030A0"/>
                          </a:solidFill>
                        </a:rPr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✓</a:t>
                      </a:r>
                      <a:endParaRPr kumimoji="0" lang="en-GB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✓</a:t>
                      </a:r>
                      <a:endParaRPr kumimoji="0" lang="en-GB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✓</a:t>
                      </a:r>
                      <a:endParaRPr kumimoji="0" lang="en-GB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0537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noProof="0"/>
                        <a:t>#PVS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b="1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noProof="0"/>
                        <a:t>6720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noProof="0"/>
                        <a:t>7080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noProof="0"/>
                        <a:t>7080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317011"/>
                  </a:ext>
                </a:extLst>
              </a:tr>
            </a:tbl>
          </a:graphicData>
        </a:graphic>
      </p:graphicFrame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id="{F7E1AD52-8F71-E347-BADB-AC3825A589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45327-19C8-434C-8983-C99140372369}" type="slidenum">
              <a:rPr lang="en-US" altLang="pl-PL" smtClean="0"/>
              <a:pPr/>
              <a:t>19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1562387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rostokąt 2">
            <a:hlinkClick r:id="rId4"/>
            <a:extLst>
              <a:ext uri="{FF2B5EF4-FFF2-40B4-BE49-F238E27FC236}">
                <a16:creationId xmlns:a16="http://schemas.microsoft.com/office/drawing/2014/main" id="{E74AF0DC-011A-D743-AF41-5F863A3C0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02213"/>
            <a:ext cx="515938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/>
            <a:endParaRPr lang="pl-PL" alt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AB2F3F-041D-914D-80EC-9994AD4EE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30AFA-FD53-2342-A57E-8B7C90B473E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/>
              <a:t>Introduction</a:t>
            </a:r>
          </a:p>
          <a:p>
            <a:r>
              <a:rPr lang="en-GB"/>
              <a:t>Preparation of required experimental set-up and research plan</a:t>
            </a:r>
          </a:p>
          <a:p>
            <a:r>
              <a:rPr lang="en-GB"/>
              <a:t>Acquisition of existing Source Reference Circuits (SRC)</a:t>
            </a:r>
          </a:p>
          <a:p>
            <a:r>
              <a:rPr lang="en-GB"/>
              <a:t>Preparation of Hypothetical Reference Circuits (HRC)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8C0F8F-B028-D245-9DE4-BC337E97E81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Preparation of Processed Video Sequences (PVS)</a:t>
            </a:r>
          </a:p>
          <a:p>
            <a:r>
              <a:rPr lang="en-GB" dirty="0"/>
              <a:t>Recognition experiment</a:t>
            </a:r>
          </a:p>
          <a:p>
            <a:r>
              <a:rPr lang="en-GB" dirty="0"/>
              <a:t>Quality experiment</a:t>
            </a:r>
          </a:p>
          <a:p>
            <a:r>
              <a:rPr lang="en-GB" dirty="0"/>
              <a:t>Development of new objective video quality assessment model</a:t>
            </a:r>
          </a:p>
          <a:p>
            <a:r>
              <a:rPr lang="en-GB" dirty="0"/>
              <a:t>Conclusions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59CDEAB-33F0-A346-9D37-AD0C809309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DD67F-981F-D14C-8295-DDBDC961C867}" type="slidenum">
              <a:rPr lang="en-US" altLang="pl-PL" smtClean="0"/>
              <a:pPr/>
              <a:t>2</a:t>
            </a:fld>
            <a:endParaRPr lang="en-US" altLang="pl-PL"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rostokąt 2">
            <a:hlinkClick r:id="rId2"/>
            <a:extLst>
              <a:ext uri="{FF2B5EF4-FFF2-40B4-BE49-F238E27FC236}">
                <a16:creationId xmlns:a16="http://schemas.microsoft.com/office/drawing/2014/main" id="{E74AF0DC-011A-D743-AF41-5F863A3C0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02213"/>
            <a:ext cx="515938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/>
            <a:endParaRPr lang="pl-PL" alt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AB2F3F-041D-914D-80EC-9994AD4EE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Recognition Experiment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862E32-509A-4D4B-9D9A-FD2E86E3BC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pl-PL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BC96BECD-1E46-D643-A9F5-68447345C4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6FFD4-5372-8D49-A4FD-24B3D5CC7393}" type="slidenum">
              <a:rPr lang="en-US" altLang="pl-PL" smtClean="0"/>
              <a:pPr/>
              <a:t>20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255136567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rostokąt 2">
            <a:hlinkClick r:id="rId3"/>
            <a:extLst>
              <a:ext uri="{FF2B5EF4-FFF2-40B4-BE49-F238E27FC236}">
                <a16:creationId xmlns:a16="http://schemas.microsoft.com/office/drawing/2014/main" id="{E74AF0DC-011A-D743-AF41-5F863A3C0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02213"/>
            <a:ext cx="515938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/>
            <a:endParaRPr lang="pl-PL" alt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AB2F3F-041D-914D-80EC-9994AD4EE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Recognition Tools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4BE54E29-1A2B-CE47-B287-9A229DB8D7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3633723"/>
              </p:ext>
            </p:extLst>
          </p:nvPr>
        </p:nvGraphicFramePr>
        <p:xfrm>
          <a:off x="801688" y="2184400"/>
          <a:ext cx="9085262" cy="4538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AB29229B-33E2-9243-8086-553ACE8CD7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45327-19C8-434C-8983-C99140372369}" type="slidenum">
              <a:rPr lang="en-US" altLang="pl-PL" smtClean="0"/>
              <a:pPr/>
              <a:t>21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925389417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rostokąt 2">
            <a:hlinkClick r:id="rId2"/>
            <a:extLst>
              <a:ext uri="{FF2B5EF4-FFF2-40B4-BE49-F238E27FC236}">
                <a16:creationId xmlns:a16="http://schemas.microsoft.com/office/drawing/2014/main" id="{E74AF0DC-011A-D743-AF41-5F863A3C0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02213"/>
            <a:ext cx="515938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/>
            <a:endParaRPr lang="pl-PL" alt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AB2F3F-041D-914D-80EC-9994AD4EE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400"/>
              <a:t>Flowchart Presenting Processing Pipeline of Recognition Experiment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62BC11-448C-E441-983B-772C9B7A09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824" y="2184400"/>
            <a:ext cx="7724989" cy="4538663"/>
          </a:xfrm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0388E18-20CE-9840-A026-B349DA2D32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45327-19C8-434C-8983-C99140372369}" type="slidenum">
              <a:rPr lang="en-US" altLang="pl-PL" smtClean="0"/>
              <a:pPr/>
              <a:t>22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4252384262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rostokąt 2">
            <a:hlinkClick r:id="rId2"/>
            <a:extLst>
              <a:ext uri="{FF2B5EF4-FFF2-40B4-BE49-F238E27FC236}">
                <a16:creationId xmlns:a16="http://schemas.microsoft.com/office/drawing/2014/main" id="{E74AF0DC-011A-D743-AF41-5F863A3C0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02213"/>
            <a:ext cx="515938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/>
            <a:endParaRPr lang="pl-PL" alt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AB2F3F-041D-914D-80EC-9994AD4EE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Quality Experiment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862E32-509A-4D4B-9D9A-FD2E86E3BC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pl-PL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DC2B365-E2E8-A342-8568-AEA9126E11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6FFD4-5372-8D49-A4FD-24B3D5CC7393}" type="slidenum">
              <a:rPr lang="en-US" altLang="pl-PL" smtClean="0"/>
              <a:pPr/>
              <a:t>23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539190615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rostokąt 2">
            <a:hlinkClick r:id="rId2"/>
            <a:extLst>
              <a:ext uri="{FF2B5EF4-FFF2-40B4-BE49-F238E27FC236}">
                <a16:creationId xmlns:a16="http://schemas.microsoft.com/office/drawing/2014/main" id="{E74AF0DC-011A-D743-AF41-5F863A3C0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02213"/>
            <a:ext cx="515938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/>
            <a:endParaRPr lang="pl-PL" alt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AB2F3F-041D-914D-80EC-9994AD4EE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Quality Indications</a:t>
            </a:r>
          </a:p>
        </p:txBody>
      </p:sp>
      <p:graphicFrame>
        <p:nvGraphicFramePr>
          <p:cNvPr id="7" name="Tabela 7">
            <a:extLst>
              <a:ext uri="{FF2B5EF4-FFF2-40B4-BE49-F238E27FC236}">
                <a16:creationId xmlns:a16="http://schemas.microsoft.com/office/drawing/2014/main" id="{70415597-6A43-7C41-88AA-980683552B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183733"/>
              </p:ext>
            </p:extLst>
          </p:nvPr>
        </p:nvGraphicFramePr>
        <p:xfrm>
          <a:off x="801688" y="2184400"/>
          <a:ext cx="9085260" cy="46228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82278">
                  <a:extLst>
                    <a:ext uri="{9D8B030D-6E8A-4147-A177-3AD203B41FA5}">
                      <a16:colId xmlns:a16="http://schemas.microsoft.com/office/drawing/2014/main" val="1370288475"/>
                    </a:ext>
                  </a:extLst>
                </a:gridCol>
                <a:gridCol w="5616624">
                  <a:extLst>
                    <a:ext uri="{9D8B030D-6E8A-4147-A177-3AD203B41FA5}">
                      <a16:colId xmlns:a16="http://schemas.microsoft.com/office/drawing/2014/main" val="29444856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777561652"/>
                    </a:ext>
                  </a:extLst>
                </a:gridCol>
                <a:gridCol w="1090214">
                  <a:extLst>
                    <a:ext uri="{9D8B030D-6E8A-4147-A177-3AD203B41FA5}">
                      <a16:colId xmlns:a16="http://schemas.microsoft.com/office/drawing/2014/main" val="41778912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noProof="0"/>
                        <a:t>Authors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/>
                        <a:t>Algorithm Name(s)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/>
                        <a:t>Language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/>
                        <a:t>Time [s]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0657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/>
                        <a:t>VQ AGH VQIs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noProof="0"/>
                        <a:t>Commercial Black, Blockiness, Block Loss, Blur, Contrast, Exposure, Interlacing, Noise, Slicing, Spatial Activity, Temporal Activity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noProof="0"/>
                        <a:t>C/C++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noProof="0"/>
                        <a:t>0.12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0968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LIVE</a:t>
                      </a:r>
                      <a:endParaRPr lang="en-GB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noProof="0"/>
                        <a:t>BIQI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noProof="0"/>
                        <a:t>MATLAB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noProof="0"/>
                        <a:t>1.60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2214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LIVE</a:t>
                      </a:r>
                      <a:endParaRPr lang="en-GB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noProof="0"/>
                        <a:t>BRISQUE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MATLAB</a:t>
                      </a:r>
                      <a:endParaRPr lang="en-GB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noProof="0"/>
                        <a:t>1.67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0086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LIVE</a:t>
                      </a:r>
                      <a:endParaRPr lang="en-GB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noProof="0"/>
                        <a:t>NIQE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MATLAB</a:t>
                      </a:r>
                      <a:endParaRPr lang="en-GB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noProof="0"/>
                        <a:t>3.92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4076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LIVE</a:t>
                      </a:r>
                      <a:endParaRPr lang="en-GB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noProof="0"/>
                        <a:t>OG-IQA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MATLAB</a:t>
                      </a:r>
                      <a:endParaRPr lang="en-GB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noProof="0"/>
                        <a:t>5.72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7286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LIVE</a:t>
                      </a:r>
                      <a:endParaRPr lang="en-GB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noProof="0"/>
                        <a:t>FRIQUEE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MATLAB</a:t>
                      </a:r>
                      <a:endParaRPr lang="en-GB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noProof="0"/>
                        <a:t>40.79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9673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LIVE</a:t>
                      </a:r>
                      <a:endParaRPr lang="en-GB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noProof="0"/>
                        <a:t>IL-NIQE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MATLAB</a:t>
                      </a:r>
                      <a:endParaRPr lang="en-GB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noProof="0"/>
                        <a:t>10.70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1055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/>
                        <a:t>UMIACS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noProof="0"/>
                        <a:t>CORNIA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MATLAB</a:t>
                      </a:r>
                      <a:endParaRPr lang="en-GB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noProof="0"/>
                        <a:t>7.71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2590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/>
                        <a:t>BUPR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noProof="0"/>
                        <a:t>HOSA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MATLAB</a:t>
                      </a:r>
                      <a:endParaRPr lang="en-GB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noProof="0"/>
                        <a:t>0.43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7266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noProof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b="1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b="1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noProof="0"/>
                        <a:t>72.66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8887544"/>
                  </a:ext>
                </a:extLst>
              </a:tr>
            </a:tbl>
          </a:graphicData>
        </a:graphic>
      </p:graphicFrame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98E4337-C9D2-4A44-80C0-2D77897540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45327-19C8-434C-8983-C99140372369}" type="slidenum">
              <a:rPr lang="en-US" altLang="pl-PL" smtClean="0"/>
              <a:pPr/>
              <a:t>24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42246954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rostokąt 2">
            <a:hlinkClick r:id="rId2"/>
            <a:extLst>
              <a:ext uri="{FF2B5EF4-FFF2-40B4-BE49-F238E27FC236}">
                <a16:creationId xmlns:a16="http://schemas.microsoft.com/office/drawing/2014/main" id="{E74AF0DC-011A-D743-AF41-5F863A3C0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02213"/>
            <a:ext cx="515938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/>
            <a:endParaRPr lang="pl-PL" alt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AB2F3F-041D-914D-80EC-9994AD4EE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400"/>
              <a:t>Flowchart Presenting Processing Pipeline in Quality Experiment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799E03-2D98-3849-BC11-4AB14821D2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88" y="3005441"/>
            <a:ext cx="9085262" cy="2896581"/>
          </a:xfrm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0CCAF8BF-8C0C-A746-B6A0-CF4B6E52BD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45327-19C8-434C-8983-C99140372369}" type="slidenum">
              <a:rPr lang="en-US" altLang="pl-PL" smtClean="0"/>
              <a:pPr/>
              <a:t>25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461400231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rostokąt 2">
            <a:hlinkClick r:id="rId3"/>
            <a:extLst>
              <a:ext uri="{FF2B5EF4-FFF2-40B4-BE49-F238E27FC236}">
                <a16:creationId xmlns:a16="http://schemas.microsoft.com/office/drawing/2014/main" id="{E74AF0DC-011A-D743-AF41-5F863A3C0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02213"/>
            <a:ext cx="515938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/>
            <a:endParaRPr lang="pl-PL" alt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AB2F3F-041D-914D-80EC-9994AD4EE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Development of New Objective Video Quality Assessment Model…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862E32-509A-4D4B-9D9A-FD2E86E3BC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/>
              <a:t>…For Recognition Tasks</a:t>
            </a:r>
            <a:endParaRPr lang="pl-PL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23E5299F-F20D-8E48-8361-22A776E62B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6FFD4-5372-8D49-A4FD-24B3D5CC7393}" type="slidenum">
              <a:rPr lang="en-US" altLang="pl-PL" smtClean="0"/>
              <a:pPr/>
              <a:t>26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811906411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rostokąt 2">
            <a:hlinkClick r:id="rId2"/>
            <a:extLst>
              <a:ext uri="{FF2B5EF4-FFF2-40B4-BE49-F238E27FC236}">
                <a16:creationId xmlns:a16="http://schemas.microsoft.com/office/drawing/2014/main" id="{E74AF0DC-011A-D743-AF41-5F863A3C0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02213"/>
            <a:ext cx="515938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/>
            <a:endParaRPr lang="pl-PL" alt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AB2F3F-041D-914D-80EC-9994AD4EE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Development of New Objective Video Quality Assessment Model</a:t>
            </a: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3CB4D3DE-EF96-E14C-8AE2-4AEA19C48E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8023625"/>
              </p:ext>
            </p:extLst>
          </p:nvPr>
        </p:nvGraphicFramePr>
        <p:xfrm>
          <a:off x="801688" y="2184400"/>
          <a:ext cx="9085262" cy="4538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98E4337-C9D2-4A44-80C0-2D77897540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45327-19C8-434C-8983-C99140372369}" type="slidenum">
              <a:rPr lang="en-US" altLang="pl-PL" smtClean="0"/>
              <a:pPr/>
              <a:t>27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653831768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rostokąt 2">
            <a:hlinkClick r:id="rId2"/>
            <a:extLst>
              <a:ext uri="{FF2B5EF4-FFF2-40B4-BE49-F238E27FC236}">
                <a16:creationId xmlns:a16="http://schemas.microsoft.com/office/drawing/2014/main" id="{E74AF0DC-011A-D743-AF41-5F863A3C0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02213"/>
            <a:ext cx="515938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/>
            <a:endParaRPr lang="pl-PL" alt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AB2F3F-041D-914D-80EC-9994AD4EE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General Results Received for</a:t>
            </a:r>
            <a:br>
              <a:rPr lang="en-GB"/>
            </a:br>
            <a:r>
              <a:rPr lang="en-GB"/>
              <a:t>FR</a:t>
            </a:r>
          </a:p>
        </p:txBody>
      </p:sp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C575BBDB-A99A-6B44-8AFA-409DB95C128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14540993"/>
              </p:ext>
            </p:extLst>
          </p:nvPr>
        </p:nvGraphicFramePr>
        <p:xfrm>
          <a:off x="801688" y="2818130"/>
          <a:ext cx="4465636" cy="192024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226294">
                  <a:extLst>
                    <a:ext uri="{9D8B030D-6E8A-4147-A177-3AD203B41FA5}">
                      <a16:colId xmlns:a16="http://schemas.microsoft.com/office/drawing/2014/main" val="357652977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967854775"/>
                    </a:ext>
                  </a:extLst>
                </a:gridCol>
                <a:gridCol w="898797">
                  <a:extLst>
                    <a:ext uri="{9D8B030D-6E8A-4147-A177-3AD203B41FA5}">
                      <a16:colId xmlns:a16="http://schemas.microsoft.com/office/drawing/2014/main" val="579602786"/>
                    </a:ext>
                  </a:extLst>
                </a:gridCol>
                <a:gridCol w="1116409">
                  <a:extLst>
                    <a:ext uri="{9D8B030D-6E8A-4147-A177-3AD203B41FA5}">
                      <a16:colId xmlns:a16="http://schemas.microsoft.com/office/drawing/2014/main" val="23246812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/>
                        <a:t>Precision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/>
                        <a:t>Recall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/>
                        <a:t>F-Measure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8039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/>
                        <a:t>All Indicators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noProof="0"/>
                        <a:t>0.893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noProof="0"/>
                        <a:t>0.846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noProof="0"/>
                        <a:t>0.869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2226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/>
                        <a:t>AGH Indicators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noProof="0"/>
                        <a:t>0.870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noProof="0"/>
                        <a:t>0.791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noProof="0"/>
                        <a:t>0.829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3974564"/>
                  </a:ext>
                </a:extLst>
              </a:tr>
            </a:tbl>
          </a:graphicData>
        </a:graphic>
      </p:graphicFrame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315A4B86-A817-7141-B4B3-AE445D5705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725" y="2199866"/>
            <a:ext cx="4467225" cy="3156768"/>
          </a:xfr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98E4337-C9D2-4A44-80C0-2D77897540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45327-19C8-434C-8983-C99140372369}" type="slidenum">
              <a:rPr lang="en-US" altLang="pl-PL" smtClean="0"/>
              <a:pPr/>
              <a:t>28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509670460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rostokąt 2">
            <a:hlinkClick r:id="rId2"/>
            <a:extLst>
              <a:ext uri="{FF2B5EF4-FFF2-40B4-BE49-F238E27FC236}">
                <a16:creationId xmlns:a16="http://schemas.microsoft.com/office/drawing/2014/main" id="{E74AF0DC-011A-D743-AF41-5F863A3C0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02213"/>
            <a:ext cx="515938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/>
            <a:endParaRPr lang="pl-PL" alt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AB2F3F-041D-914D-80EC-9994AD4EE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General Results Received for</a:t>
            </a:r>
            <a:br>
              <a:rPr lang="en-GB"/>
            </a:br>
            <a:r>
              <a:rPr lang="en-GB"/>
              <a:t>ALPR</a:t>
            </a:r>
          </a:p>
        </p:txBody>
      </p:sp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C575BBDB-A99A-6B44-8AFA-409DB95C128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04458085"/>
              </p:ext>
            </p:extLst>
          </p:nvPr>
        </p:nvGraphicFramePr>
        <p:xfrm>
          <a:off x="801688" y="2818130"/>
          <a:ext cx="4465636" cy="192024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226294">
                  <a:extLst>
                    <a:ext uri="{9D8B030D-6E8A-4147-A177-3AD203B41FA5}">
                      <a16:colId xmlns:a16="http://schemas.microsoft.com/office/drawing/2014/main" val="357652977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967854775"/>
                    </a:ext>
                  </a:extLst>
                </a:gridCol>
                <a:gridCol w="898797">
                  <a:extLst>
                    <a:ext uri="{9D8B030D-6E8A-4147-A177-3AD203B41FA5}">
                      <a16:colId xmlns:a16="http://schemas.microsoft.com/office/drawing/2014/main" val="579602786"/>
                    </a:ext>
                  </a:extLst>
                </a:gridCol>
                <a:gridCol w="1116409">
                  <a:extLst>
                    <a:ext uri="{9D8B030D-6E8A-4147-A177-3AD203B41FA5}">
                      <a16:colId xmlns:a16="http://schemas.microsoft.com/office/drawing/2014/main" val="23246812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/>
                        <a:t>Precision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/>
                        <a:t>Recall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/>
                        <a:t>F-Measure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8039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/>
                        <a:t>All Indicators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noProof="0"/>
                        <a:t>0.779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noProof="0"/>
                        <a:t>0.776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noProof="0"/>
                        <a:t>0.777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2226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/>
                        <a:t>AGH Indicators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noProof="0"/>
                        <a:t>0.768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noProof="0"/>
                        <a:t>0.759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noProof="0"/>
                        <a:t>0.764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3974564"/>
                  </a:ext>
                </a:extLst>
              </a:tr>
            </a:tbl>
          </a:graphicData>
        </a:graphic>
      </p:graphicFrame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BA41363C-998A-EF40-B66C-121FF137A5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725" y="2199866"/>
            <a:ext cx="4467225" cy="3156768"/>
          </a:xfr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98E4337-C9D2-4A44-80C0-2D77897540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45327-19C8-434C-8983-C99140372369}" type="slidenum">
              <a:rPr lang="en-US" altLang="pl-PL" smtClean="0"/>
              <a:pPr/>
              <a:t>29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36462312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rostokąt 2">
            <a:hlinkClick r:id="rId2"/>
            <a:extLst>
              <a:ext uri="{FF2B5EF4-FFF2-40B4-BE49-F238E27FC236}">
                <a16:creationId xmlns:a16="http://schemas.microsoft.com/office/drawing/2014/main" id="{E74AF0DC-011A-D743-AF41-5F863A3C0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02213"/>
            <a:ext cx="515938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/>
            <a:endParaRPr lang="pl-PL" alt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AB2F3F-041D-914D-80EC-9994AD4EE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Introduction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862E32-509A-4D4B-9D9A-FD2E86E3BC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pl-PL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1072468-0027-6344-ACB8-4F9E4F5416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6FFD4-5372-8D49-A4FD-24B3D5CC7393}" type="slidenum">
              <a:rPr lang="en-US" altLang="pl-PL" smtClean="0"/>
              <a:pPr/>
              <a:t>3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160521424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rostokąt 2">
            <a:hlinkClick r:id="rId3"/>
            <a:extLst>
              <a:ext uri="{FF2B5EF4-FFF2-40B4-BE49-F238E27FC236}">
                <a16:creationId xmlns:a16="http://schemas.microsoft.com/office/drawing/2014/main" id="{E74AF0DC-011A-D743-AF41-5F863A3C0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02213"/>
            <a:ext cx="515938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/>
            <a:endParaRPr lang="pl-PL" alt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AB2F3F-041D-914D-80EC-9994AD4EE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General Results Received for</a:t>
            </a:r>
            <a:br>
              <a:rPr lang="en-GB"/>
            </a:br>
            <a:r>
              <a:rPr lang="en-GB"/>
              <a:t>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tekstu 4">
                <a:extLst>
                  <a:ext uri="{FF2B5EF4-FFF2-40B4-BE49-F238E27FC236}">
                    <a16:creationId xmlns:a16="http://schemas.microsoft.com/office/drawing/2014/main" id="{20A1F68C-E3DA-D443-AF98-D07D59FC427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ctr"/>
                <a:r>
                  <a:rPr lang="en-GB"/>
                  <a:t>All Indicators: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𝑀𝑆𝐸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=672.4</m:t>
                    </m:r>
                  </m:oMath>
                </a14:m>
                <a:r>
                  <a:rPr lang="en-GB"/>
                  <a:t>,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𝑃𝐶𝐶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=0.77 </m:t>
                    </m:r>
                  </m:oMath>
                </a14:m>
                <a:endParaRPr lang="en-GB"/>
              </a:p>
            </p:txBody>
          </p:sp>
        </mc:Choice>
        <mc:Fallback xmlns="">
          <p:sp>
            <p:nvSpPr>
              <p:cNvPr id="5" name="Symbol zastępczy tekstu 4">
                <a:extLst>
                  <a:ext uri="{FF2B5EF4-FFF2-40B4-BE49-F238E27FC236}">
                    <a16:creationId xmlns:a16="http://schemas.microsoft.com/office/drawing/2014/main" id="{20A1F68C-E3DA-D443-AF98-D07D59FC42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4"/>
                <a:stretch>
                  <a:fillRect t="-7383" b="-14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ymbol zastępczy tekstu 6">
                <a:extLst>
                  <a:ext uri="{FF2B5EF4-FFF2-40B4-BE49-F238E27FC236}">
                    <a16:creationId xmlns:a16="http://schemas.microsoft.com/office/drawing/2014/main" id="{3EB5FD51-F282-5E48-89BD-D7690134BC4A}"/>
                  </a:ext>
                </a:extLst>
              </p:cNvPr>
              <p:cNvSpPr>
                <a:spLocks noGrp="1"/>
              </p:cNvSpPr>
              <p:nvPr>
                <p:ph type="body" sz="quarter" idx="3"/>
              </p:nvPr>
            </p:nvSpPr>
            <p:spPr/>
            <p:txBody>
              <a:bodyPr/>
              <a:lstStyle/>
              <a:p>
                <a:pPr algn="ctr"/>
                <a:r>
                  <a:rPr lang="en-GB"/>
                  <a:t>AGH Indicators: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𝑀𝑆𝐸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=722.1</m:t>
                    </m:r>
                  </m:oMath>
                </a14:m>
                <a:r>
                  <a:rPr lang="en-GB"/>
                  <a:t>,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𝑃𝐶𝐶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=0.75 </m:t>
                    </m:r>
                  </m:oMath>
                </a14:m>
                <a:endParaRPr lang="en-GB"/>
              </a:p>
            </p:txBody>
          </p:sp>
        </mc:Choice>
        <mc:Fallback xmlns="">
          <p:sp>
            <p:nvSpPr>
              <p:cNvPr id="7" name="Symbol zastępczy tekstu 6">
                <a:extLst>
                  <a:ext uri="{FF2B5EF4-FFF2-40B4-BE49-F238E27FC236}">
                    <a16:creationId xmlns:a16="http://schemas.microsoft.com/office/drawing/2014/main" id="{3EB5FD51-F282-5E48-89BD-D7690134BC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blipFill>
                <a:blip r:embed="rId5"/>
                <a:stretch>
                  <a:fillRect t="-7383" b="-14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98E4337-C9D2-4A44-80C0-2D77897540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45327-19C8-434C-8983-C99140372369}" type="slidenum">
              <a:rPr lang="en-US" altLang="pl-PL" smtClean="0"/>
              <a:pPr/>
              <a:t>30</a:t>
            </a:fld>
            <a:endParaRPr lang="en-US" altLang="pl-PL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470A40E-08F6-45EA-95AC-A5414516AA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356740"/>
              </p:ext>
            </p:extLst>
          </p:nvPr>
        </p:nvGraphicFramePr>
        <p:xfrm>
          <a:off x="828675" y="2760663"/>
          <a:ext cx="4891088" cy="367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Acrobat Document" r:id="rId6" imgW="3512572" imgH="2636441" progId="AcroExch.Document.DC">
                  <p:embed/>
                </p:oleObj>
              </mc:Choice>
              <mc:Fallback>
                <p:oleObj name="Acrobat Document" r:id="rId6" imgW="3512572" imgH="2636441" progId="AcroExch.Document.DC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B470A40E-08F6-45EA-95AC-A5414516AA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28675" y="2760663"/>
                        <a:ext cx="4891088" cy="367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FD24C540-2334-4DAA-BB01-B62EED7B63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1441703"/>
              </p:ext>
            </p:extLst>
          </p:nvPr>
        </p:nvGraphicFramePr>
        <p:xfrm>
          <a:off x="5426077" y="2760663"/>
          <a:ext cx="4890050" cy="367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8" imgW="3512572" imgH="2636441" progId="AcroExch.Document.DC">
                  <p:embed/>
                </p:oleObj>
              </mc:Choice>
              <mc:Fallback>
                <p:oleObj name="Acrobat Document" r:id="rId8" imgW="3512572" imgH="2636441" progId="AcroExch.Document.DC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FD24C540-2334-4DAA-BB01-B62EED7B63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26077" y="2760663"/>
                        <a:ext cx="4890050" cy="367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7498682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rostokąt 2">
            <a:hlinkClick r:id="rId2"/>
            <a:extLst>
              <a:ext uri="{FF2B5EF4-FFF2-40B4-BE49-F238E27FC236}">
                <a16:creationId xmlns:a16="http://schemas.microsoft.com/office/drawing/2014/main" id="{E74AF0DC-011A-D743-AF41-5F863A3C0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02213"/>
            <a:ext cx="515938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/>
            <a:endParaRPr lang="pl-PL" alt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AB2F3F-041D-914D-80EC-9994AD4EE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Conclusions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862E32-509A-4D4B-9D9A-FD2E86E3BC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pl-PL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47EC821-804A-904B-A8CE-6F90E7DE57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6FFD4-5372-8D49-A4FD-24B3D5CC7393}" type="slidenum">
              <a:rPr lang="en-US" altLang="pl-PL" smtClean="0"/>
              <a:pPr/>
              <a:t>31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517569715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rostokąt 2">
            <a:hlinkClick r:id="rId2"/>
            <a:extLst>
              <a:ext uri="{FF2B5EF4-FFF2-40B4-BE49-F238E27FC236}">
                <a16:creationId xmlns:a16="http://schemas.microsoft.com/office/drawing/2014/main" id="{E74AF0DC-011A-D743-AF41-5F863A3C0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02213"/>
            <a:ext cx="515938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/>
            <a:endParaRPr lang="pl-PL" alt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AB2F3F-041D-914D-80EC-9994AD4EE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30AFA-FD53-2342-A57E-8B7C90B47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/>
              <a:t>Conventionally </a:t>
            </a:r>
            <a:r>
              <a:rPr lang="en-GB" dirty="0"/>
              <a:t>using metrics for general QoE, both FR ones and NR ones in video processing systems for video quality evaluation</a:t>
            </a:r>
          </a:p>
          <a:p>
            <a:r>
              <a:rPr lang="en-GB" dirty="0"/>
              <a:t>Unfortunately, these metrics not appropriate for recognition tasks in video analytics (TRV)</a:t>
            </a:r>
          </a:p>
          <a:p>
            <a:r>
              <a:rPr lang="en-GB" dirty="0"/>
              <a:t>Therefore, correct estimation of video processing pipeline performance – still significant research challenge in CV tasks</a:t>
            </a:r>
          </a:p>
          <a:p>
            <a:r>
              <a:rPr lang="en-GB" dirty="0"/>
              <a:t>As response to this need, goal of research: method trained and tested on representative set of video sequences</a:t>
            </a:r>
          </a:p>
          <a:p>
            <a:r>
              <a:rPr lang="en-GB" dirty="0"/>
              <a:t>Prototype software: proof/demonstration of new proposal concept of objective video quality assessment method for recognition tasks</a:t>
            </a:r>
          </a:p>
          <a:p>
            <a:r>
              <a:rPr lang="en-GB" dirty="0"/>
              <a:t>Further plans: Just Noticeable Degradation (JND) for Computer Vision (CV) performance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98E4337-C9D2-4A44-80C0-2D77897540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45327-19C8-434C-8983-C99140372369}" type="slidenum">
              <a:rPr lang="en-US" altLang="pl-PL" smtClean="0"/>
              <a:pPr/>
              <a:t>32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4149094068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rostokąt 2">
            <a:hlinkClick r:id="rId2"/>
            <a:extLst>
              <a:ext uri="{FF2B5EF4-FFF2-40B4-BE49-F238E27FC236}">
                <a16:creationId xmlns:a16="http://schemas.microsoft.com/office/drawing/2014/main" id="{E74AF0DC-011A-D743-AF41-5F863A3C0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02213"/>
            <a:ext cx="515938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/>
            <a:endParaRPr lang="pl-PL" alt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AB2F3F-041D-914D-80EC-9994AD4EE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30AFA-FD53-2342-A57E-8B7C90B47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98E4337-C9D2-4A44-80C0-2D77897540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45327-19C8-434C-8983-C99140372369}" type="slidenum">
              <a:rPr lang="en-US" altLang="pl-PL" smtClean="0"/>
              <a:pPr/>
              <a:t>33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23922178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rostokąt 2">
            <a:hlinkClick r:id="rId2"/>
            <a:extLst>
              <a:ext uri="{FF2B5EF4-FFF2-40B4-BE49-F238E27FC236}">
                <a16:creationId xmlns:a16="http://schemas.microsoft.com/office/drawing/2014/main" id="{E74AF0DC-011A-D743-AF41-5F863A3C0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02213"/>
            <a:ext cx="515938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/>
            <a:endParaRPr lang="pl-PL" alt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AB2F3F-041D-914D-80EC-9994AD4EE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Introduction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30AFA-FD53-2342-A57E-8B7C90B47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/>
              <a:t>Metrics for overall Quality of Experience (QoE) successfully used for video processing systems quality evaluation:</a:t>
            </a:r>
          </a:p>
          <a:p>
            <a:pPr lvl="1"/>
            <a:r>
              <a:rPr lang="en-GB"/>
              <a:t>Full-Reference (FR) ones</a:t>
            </a:r>
          </a:p>
          <a:p>
            <a:pPr lvl="1"/>
            <a:r>
              <a:rPr lang="en-GB"/>
              <a:t>No-Reference (NR) ones</a:t>
            </a:r>
          </a:p>
          <a:p>
            <a:r>
              <a:rPr lang="en-GB"/>
              <a:t>However, not appropriate for recognition tasks analytic in Target Recognition Video (TRV)</a:t>
            </a:r>
          </a:p>
          <a:p>
            <a:r>
              <a:rPr lang="en-GB"/>
              <a:t>Estimation of video processing pipeline performance still posing research challenge in Computer Vision (CV) tasks</a:t>
            </a:r>
          </a:p>
          <a:p>
            <a:r>
              <a:rPr lang="en-GB"/>
              <a:t>Need for an objective video quality assessment method for recognition tasks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B015AC5-AC52-5A48-A50C-E9FD86890D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45327-19C8-434C-8983-C99140372369}" type="slidenum">
              <a:rPr lang="en-US" altLang="pl-PL" smtClean="0"/>
              <a:pPr/>
              <a:t>4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86897736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rostokąt 2">
            <a:hlinkClick r:id="rId2"/>
            <a:extLst>
              <a:ext uri="{FF2B5EF4-FFF2-40B4-BE49-F238E27FC236}">
                <a16:creationId xmlns:a16="http://schemas.microsoft.com/office/drawing/2014/main" id="{E74AF0DC-011A-D743-AF41-5F863A3C0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02213"/>
            <a:ext cx="515938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/>
            <a:endParaRPr lang="pl-PL" alt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AB2F3F-041D-914D-80EC-9994AD4EE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Introduction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30AFA-FD53-2342-A57E-8B7C90B47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/>
              <a:t>Here showing possibility to deliver objective video quality assessment method for TRV</a:t>
            </a:r>
          </a:p>
          <a:p>
            <a:r>
              <a:rPr lang="en-GB"/>
              <a:t>Implemented as prototype software being a proof/demonstration</a:t>
            </a:r>
          </a:p>
          <a:p>
            <a:r>
              <a:rPr lang="en-GB"/>
              <a:t>Method trained and tested on representative set of video sequences</a:t>
            </a:r>
          </a:p>
          <a:p>
            <a:r>
              <a:rPr lang="en-GB"/>
              <a:t>Describing new innovative approach proposal used by software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BC1D74A-1A3E-3242-B4C7-665EBD86BD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45327-19C8-434C-8983-C99140372369}" type="slidenum">
              <a:rPr lang="en-US" altLang="pl-PL" smtClean="0"/>
              <a:pPr/>
              <a:t>5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13740720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rostokąt 2">
            <a:hlinkClick r:id="rId2"/>
            <a:extLst>
              <a:ext uri="{FF2B5EF4-FFF2-40B4-BE49-F238E27FC236}">
                <a16:creationId xmlns:a16="http://schemas.microsoft.com/office/drawing/2014/main" id="{E74AF0DC-011A-D743-AF41-5F863A3C0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02213"/>
            <a:ext cx="515938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/>
            <a:endParaRPr lang="pl-PL" alt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AB2F3F-041D-914D-80EC-9994AD4EE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Preparation of Required Experimental Set-up and Research Plan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862E32-509A-4D4B-9D9A-FD2E86E3BC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pl-PL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CA329257-460E-A54A-A68F-50363D8DE7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6FFD4-5372-8D49-A4FD-24B3D5CC7393}" type="slidenum">
              <a:rPr lang="en-US" altLang="pl-PL" smtClean="0"/>
              <a:pPr/>
              <a:t>6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415113758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rostokąt 2">
            <a:hlinkClick r:id="rId2"/>
            <a:extLst>
              <a:ext uri="{FF2B5EF4-FFF2-40B4-BE49-F238E27FC236}">
                <a16:creationId xmlns:a16="http://schemas.microsoft.com/office/drawing/2014/main" id="{E74AF0DC-011A-D743-AF41-5F863A3C0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02213"/>
            <a:ext cx="515938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/>
            <a:endParaRPr lang="pl-PL" alt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AB2F3F-041D-914D-80EC-9994AD4EE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Plan</a:t>
            </a: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53831D89-6C9E-F94F-98B2-D41F6CFC6E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9022364"/>
              </p:ext>
            </p:extLst>
          </p:nvPr>
        </p:nvGraphicFramePr>
        <p:xfrm>
          <a:off x="801688" y="2184400"/>
          <a:ext cx="9085262" cy="4538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FF531C7-CDD4-8C48-8042-572B95A610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45327-19C8-434C-8983-C99140372369}" type="slidenum">
              <a:rPr lang="en-US" altLang="pl-PL" smtClean="0"/>
              <a:pPr/>
              <a:t>7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00256548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rostokąt 2">
            <a:hlinkClick r:id="rId3"/>
            <a:extLst>
              <a:ext uri="{FF2B5EF4-FFF2-40B4-BE49-F238E27FC236}">
                <a16:creationId xmlns:a16="http://schemas.microsoft.com/office/drawing/2014/main" id="{E74AF0DC-011A-D743-AF41-5F863A3C0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02213"/>
            <a:ext cx="515938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/>
            <a:endParaRPr lang="pl-PL" alt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AB2F3F-041D-914D-80EC-9994AD4EE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Scenarios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4BE54E29-1A2B-CE47-B287-9A229DB8D7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2839505"/>
              </p:ext>
            </p:extLst>
          </p:nvPr>
        </p:nvGraphicFramePr>
        <p:xfrm>
          <a:off x="801688" y="2184400"/>
          <a:ext cx="9085262" cy="4538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AB29229B-33E2-9243-8086-553ACE8CD7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45327-19C8-434C-8983-C99140372369}" type="slidenum">
              <a:rPr lang="en-US" altLang="pl-PL" smtClean="0"/>
              <a:pPr/>
              <a:t>8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74618811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rostokąt 2">
            <a:hlinkClick r:id="rId2"/>
            <a:extLst>
              <a:ext uri="{FF2B5EF4-FFF2-40B4-BE49-F238E27FC236}">
                <a16:creationId xmlns:a16="http://schemas.microsoft.com/office/drawing/2014/main" id="{E74AF0DC-011A-D743-AF41-5F863A3C0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02213"/>
            <a:ext cx="515938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/>
            <a:endParaRPr lang="pl-PL" alt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AB2F3F-041D-914D-80EC-9994AD4EE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Acquisition of Existing Source Reference Circuits (SRC)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862E32-509A-4D4B-9D9A-FD2E86E3BC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pl-PL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95076D4-9F5B-7547-BD4B-A6D3077CA7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6FFD4-5372-8D49-A4FD-24B3D5CC7393}" type="slidenum">
              <a:rPr lang="en-US" altLang="pl-PL" smtClean="0"/>
              <a:pPr/>
              <a:t>9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58076513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Blank Presentat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  <a:sym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  <a:sym typeface="Arial" panose="020B0604020202020204" pitchFamily="34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 Presentation - Default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Blank Presentation - 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  <a:sym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  <a:sym typeface="Arial" panose="020B0604020202020204" pitchFamily="34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939</Words>
  <Application>Microsoft Macintosh PowerPoint</Application>
  <PresentationFormat>Niestandardowy</PresentationFormat>
  <Paragraphs>293</Paragraphs>
  <Slides>33</Slides>
  <Notes>7</Notes>
  <HiddenSlides>1</HiddenSlides>
  <MMClips>0</MMClips>
  <ScaleCrop>false</ScaleCrop>
  <HeadingPairs>
    <vt:vector size="8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2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39" baseType="lpstr">
      <vt:lpstr>Arial</vt:lpstr>
      <vt:lpstr>Cambria Math</vt:lpstr>
      <vt:lpstr>Helvetica Neue</vt:lpstr>
      <vt:lpstr>Blank Presentation</vt:lpstr>
      <vt:lpstr>Blank Presentation - Default</vt:lpstr>
      <vt:lpstr>Acrobat Document</vt:lpstr>
      <vt:lpstr>Prezentacja programu PowerPoint</vt:lpstr>
      <vt:lpstr>Outline</vt:lpstr>
      <vt:lpstr>Introduction</vt:lpstr>
      <vt:lpstr>Introduction (1/2)</vt:lpstr>
      <vt:lpstr>Introduction (2/2)</vt:lpstr>
      <vt:lpstr>Preparation of Required Experimental Set-up and Research Plan</vt:lpstr>
      <vt:lpstr>Research Plan</vt:lpstr>
      <vt:lpstr>Scenarios</vt:lpstr>
      <vt:lpstr>Acquisition of Existing Source Reference Circuits (SRC)</vt:lpstr>
      <vt:lpstr>FR Scenario: LFW Face Database</vt:lpstr>
      <vt:lpstr>OR Scenario: Aptiv Mobility nuScenes Dataset</vt:lpstr>
      <vt:lpstr>OR Scenario: KITTI Vision Benchmark Suite</vt:lpstr>
      <vt:lpstr>ALPR Scenario: AGH Parking Database Video Library</vt:lpstr>
      <vt:lpstr>Selected SRC as Glance</vt:lpstr>
      <vt:lpstr>Preparation of Hypothetical Reference Circuits (HRC)</vt:lpstr>
      <vt:lpstr>Distortion Model</vt:lpstr>
      <vt:lpstr>HRC</vt:lpstr>
      <vt:lpstr>Preparation of Processed Video Sequences (PVS)</vt:lpstr>
      <vt:lpstr>Which Distortions Go to Which Scenario?</vt:lpstr>
      <vt:lpstr>Recognition Experiment</vt:lpstr>
      <vt:lpstr>Recognition Tools</vt:lpstr>
      <vt:lpstr>Flowchart Presenting Processing Pipeline of Recognition Experiment</vt:lpstr>
      <vt:lpstr>Quality Experiment</vt:lpstr>
      <vt:lpstr>Quality Indications</vt:lpstr>
      <vt:lpstr>Flowchart Presenting Processing Pipeline in Quality Experiment</vt:lpstr>
      <vt:lpstr>Development of New Objective Video Quality Assessment Model…</vt:lpstr>
      <vt:lpstr>Development of New Objective Video Quality Assessment Model</vt:lpstr>
      <vt:lpstr>General Results Received for FR</vt:lpstr>
      <vt:lpstr>General Results Received for ALPR</vt:lpstr>
      <vt:lpstr>General Results Received for OR</vt:lpstr>
      <vt:lpstr>Conclusions</vt:lpstr>
      <vt:lpstr>Conclusions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Maciek</dc:creator>
  <cp:lastModifiedBy>Mikołaj Leszczuk</cp:lastModifiedBy>
  <cp:revision>1</cp:revision>
  <dcterms:modified xsi:type="dcterms:W3CDTF">2020-12-05T20:02:12Z</dcterms:modified>
</cp:coreProperties>
</file>